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4" r:id="rId3"/>
    <p:sldId id="257" r:id="rId4"/>
    <p:sldId id="260" r:id="rId5"/>
    <p:sldId id="288" r:id="rId6"/>
    <p:sldId id="258" r:id="rId7"/>
    <p:sldId id="289" r:id="rId8"/>
    <p:sldId id="295" r:id="rId9"/>
    <p:sldId id="292" r:id="rId10"/>
    <p:sldId id="293" r:id="rId11"/>
    <p:sldId id="294" r:id="rId12"/>
    <p:sldId id="291" r:id="rId13"/>
    <p:sldId id="290" r:id="rId14"/>
    <p:sldId id="331" r:id="rId15"/>
    <p:sldId id="268" r:id="rId16"/>
    <p:sldId id="297" r:id="rId17"/>
    <p:sldId id="298" r:id="rId18"/>
    <p:sldId id="302" r:id="rId19"/>
    <p:sldId id="299" r:id="rId20"/>
    <p:sldId id="301" r:id="rId21"/>
    <p:sldId id="300" r:id="rId22"/>
    <p:sldId id="303" r:id="rId23"/>
    <p:sldId id="269" r:id="rId24"/>
    <p:sldId id="304" r:id="rId25"/>
    <p:sldId id="305" r:id="rId26"/>
    <p:sldId id="307" r:id="rId27"/>
    <p:sldId id="306" r:id="rId28"/>
    <p:sldId id="313" r:id="rId29"/>
    <p:sldId id="308" r:id="rId30"/>
    <p:sldId id="310" r:id="rId31"/>
    <p:sldId id="312" r:id="rId32"/>
    <p:sldId id="309" r:id="rId33"/>
    <p:sldId id="311" r:id="rId34"/>
    <p:sldId id="281" r:id="rId35"/>
    <p:sldId id="283" r:id="rId36"/>
    <p:sldId id="317" r:id="rId37"/>
    <p:sldId id="318" r:id="rId38"/>
    <p:sldId id="319" r:id="rId39"/>
    <p:sldId id="322" r:id="rId40"/>
    <p:sldId id="315" r:id="rId41"/>
    <p:sldId id="267" r:id="rId42"/>
    <p:sldId id="276" r:id="rId43"/>
    <p:sldId id="328" r:id="rId44"/>
    <p:sldId id="270" r:id="rId45"/>
    <p:sldId id="314" r:id="rId46"/>
    <p:sldId id="323" r:id="rId47"/>
    <p:sldId id="325" r:id="rId48"/>
    <p:sldId id="272" r:id="rId49"/>
    <p:sldId id="273" r:id="rId50"/>
    <p:sldId id="332" r:id="rId51"/>
    <p:sldId id="262" r:id="rId52"/>
    <p:sldId id="326" r:id="rId53"/>
    <p:sldId id="329" r:id="rId54"/>
    <p:sldId id="33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McDonald" userId="16d1e290fd0f145d" providerId="LiveId" clId="{3F069F95-E2BA-4E47-BE21-2189E3A02332}"/>
    <pc:docChg chg="undo custSel addSld delSld modSld sldOrd modMainMaster">
      <pc:chgData name="Steve McDonald" userId="16d1e290fd0f145d" providerId="LiveId" clId="{3F069F95-E2BA-4E47-BE21-2189E3A02332}" dt="2018-04-21T22:04:36.395" v="32029" actId="20577"/>
      <pc:docMkLst>
        <pc:docMk/>
      </pc:docMkLst>
      <pc:sldChg chg="modSp">
        <pc:chgData name="Steve McDonald" userId="16d1e290fd0f145d" providerId="LiveId" clId="{3F069F95-E2BA-4E47-BE21-2189E3A02332}" dt="2018-04-15T23:12:54.857" v="3464" actId="20577"/>
        <pc:sldMkLst>
          <pc:docMk/>
          <pc:sldMk cId="1593550700" sldId="256"/>
        </pc:sldMkLst>
        <pc:spChg chg="mod">
          <ac:chgData name="Steve McDonald" userId="16d1e290fd0f145d" providerId="LiveId" clId="{3F069F95-E2BA-4E47-BE21-2189E3A02332}" dt="2018-04-15T23:12:54.857" v="3464" actId="20577"/>
          <ac:spMkLst>
            <pc:docMk/>
            <pc:sldMk cId="1593550700" sldId="256"/>
            <ac:spMk id="2" creationId="{5AC2645F-4DA7-4CFF-8757-0BA5B6D66A38}"/>
          </ac:spMkLst>
        </pc:spChg>
        <pc:spChg chg="mod">
          <ac:chgData name="Steve McDonald" userId="16d1e290fd0f145d" providerId="LiveId" clId="{3F069F95-E2BA-4E47-BE21-2189E3A02332}" dt="2018-04-15T18:47:38.828" v="2302" actId="27636"/>
          <ac:spMkLst>
            <pc:docMk/>
            <pc:sldMk cId="1593550700" sldId="256"/>
            <ac:spMk id="3" creationId="{BC50871D-E540-41D5-9206-4E09DCA0A4C8}"/>
          </ac:spMkLst>
        </pc:spChg>
      </pc:sldChg>
      <pc:sldChg chg="modSp">
        <pc:chgData name="Steve McDonald" userId="16d1e290fd0f145d" providerId="LiveId" clId="{3F069F95-E2BA-4E47-BE21-2189E3A02332}" dt="2018-04-19T20:19:50.110" v="22247" actId="20577"/>
        <pc:sldMkLst>
          <pc:docMk/>
          <pc:sldMk cId="1302363911" sldId="257"/>
        </pc:sldMkLst>
        <pc:spChg chg="mod">
          <ac:chgData name="Steve McDonald" userId="16d1e290fd0f145d" providerId="LiveId" clId="{3F069F95-E2BA-4E47-BE21-2189E3A02332}" dt="2018-04-15T23:12:28.183" v="3388" actId="20577"/>
          <ac:spMkLst>
            <pc:docMk/>
            <pc:sldMk cId="1302363911" sldId="257"/>
            <ac:spMk id="2" creationId="{56B6EC43-9F96-43E8-A744-95D055B72EA7}"/>
          </ac:spMkLst>
        </pc:spChg>
        <pc:spChg chg="mod">
          <ac:chgData name="Steve McDonald" userId="16d1e290fd0f145d" providerId="LiveId" clId="{3F069F95-E2BA-4E47-BE21-2189E3A02332}" dt="2018-04-19T20:19:50.110" v="22247" actId="20577"/>
          <ac:spMkLst>
            <pc:docMk/>
            <pc:sldMk cId="1302363911" sldId="257"/>
            <ac:spMk id="3" creationId="{1026404E-5D03-4D7A-9C42-4F14D860B6BB}"/>
          </ac:spMkLst>
        </pc:spChg>
      </pc:sldChg>
      <pc:sldChg chg="addSp delSp modSp">
        <pc:chgData name="Steve McDonald" userId="16d1e290fd0f145d" providerId="LiveId" clId="{3F069F95-E2BA-4E47-BE21-2189E3A02332}" dt="2018-04-21T19:31:39.882" v="29908" actId="20577"/>
        <pc:sldMkLst>
          <pc:docMk/>
          <pc:sldMk cId="88811639" sldId="258"/>
        </pc:sldMkLst>
        <pc:spChg chg="del mod">
          <ac:chgData name="Steve McDonald" userId="16d1e290fd0f145d" providerId="LiveId" clId="{3F069F95-E2BA-4E47-BE21-2189E3A02332}" dt="2018-04-16T18:00:50.022" v="7453" actId="20577"/>
          <ac:spMkLst>
            <pc:docMk/>
            <pc:sldMk cId="88811639" sldId="258"/>
            <ac:spMk id="2" creationId="{7838CDE2-78CA-4561-9E40-42C610FD8841}"/>
          </ac:spMkLst>
        </pc:spChg>
        <pc:spChg chg="del">
          <ac:chgData name="Steve McDonald" userId="16d1e290fd0f145d" providerId="LiveId" clId="{3F069F95-E2BA-4E47-BE21-2189E3A02332}" dt="2018-04-16T18:00:32.929" v="7451" actId="20577"/>
          <ac:spMkLst>
            <pc:docMk/>
            <pc:sldMk cId="88811639" sldId="258"/>
            <ac:spMk id="3" creationId="{173F908B-4192-46C8-B5E6-AC845A267332}"/>
          </ac:spMkLst>
        </pc:spChg>
        <pc:spChg chg="add mod">
          <ac:chgData name="Steve McDonald" userId="16d1e290fd0f145d" providerId="LiveId" clId="{3F069F95-E2BA-4E47-BE21-2189E3A02332}" dt="2018-04-16T18:07:13.811" v="7577" actId="1076"/>
          <ac:spMkLst>
            <pc:docMk/>
            <pc:sldMk cId="88811639" sldId="258"/>
            <ac:spMk id="6" creationId="{07F5D302-38DF-4156-AFCE-277E1745AC35}"/>
          </ac:spMkLst>
        </pc:spChg>
        <pc:spChg chg="add del mod">
          <ac:chgData name="Steve McDonald" userId="16d1e290fd0f145d" providerId="LiveId" clId="{3F069F95-E2BA-4E47-BE21-2189E3A02332}" dt="2018-04-16T18:05:13.710" v="7487" actId="20577"/>
          <ac:spMkLst>
            <pc:docMk/>
            <pc:sldMk cId="88811639" sldId="258"/>
            <ac:spMk id="7" creationId="{E99C78EF-FFA5-4831-8337-3081A5B76CDE}"/>
          </ac:spMkLst>
        </pc:spChg>
        <pc:spChg chg="add mod">
          <ac:chgData name="Steve McDonald" userId="16d1e290fd0f145d" providerId="LiveId" clId="{3F069F95-E2BA-4E47-BE21-2189E3A02332}" dt="2018-04-21T19:31:39.882" v="29908" actId="20577"/>
          <ac:spMkLst>
            <pc:docMk/>
            <pc:sldMk cId="88811639" sldId="258"/>
            <ac:spMk id="7" creationId="{1C549DC3-0806-412D-A76E-558EC034661F}"/>
          </ac:spMkLst>
        </pc:spChg>
        <pc:spChg chg="add mod">
          <ac:chgData name="Steve McDonald" userId="16d1e290fd0f145d" providerId="LiveId" clId="{3F069F95-E2BA-4E47-BE21-2189E3A02332}" dt="2018-04-16T18:07:28.218" v="7578" actId="20577"/>
          <ac:spMkLst>
            <pc:docMk/>
            <pc:sldMk cId="88811639" sldId="258"/>
            <ac:spMk id="8" creationId="{1B71349E-7D54-45B5-80EC-13C84D2FFD47}"/>
          </ac:spMkLst>
        </pc:spChg>
        <pc:picChg chg="add mod">
          <ac:chgData name="Steve McDonald" userId="16d1e290fd0f145d" providerId="LiveId" clId="{3F069F95-E2BA-4E47-BE21-2189E3A02332}" dt="2018-04-16T18:06:54.800" v="7575" actId="14100"/>
          <ac:picMkLst>
            <pc:docMk/>
            <pc:sldMk cId="88811639" sldId="258"/>
            <ac:picMk id="5" creationId="{59165FD6-E47A-4F3A-9D57-853AEA62EE21}"/>
          </ac:picMkLst>
        </pc:picChg>
      </pc:sldChg>
      <pc:sldChg chg="modSp">
        <pc:chgData name="Steve McDonald" userId="16d1e290fd0f145d" providerId="LiveId" clId="{3F069F95-E2BA-4E47-BE21-2189E3A02332}" dt="2018-04-19T20:20:05.126" v="22262" actId="20577"/>
        <pc:sldMkLst>
          <pc:docMk/>
          <pc:sldMk cId="108372699" sldId="260"/>
        </pc:sldMkLst>
        <pc:spChg chg="mod">
          <ac:chgData name="Steve McDonald" userId="16d1e290fd0f145d" providerId="LiveId" clId="{3F069F95-E2BA-4E47-BE21-2189E3A02332}" dt="2018-04-15T19:31:17.232" v="3236" actId="113"/>
          <ac:spMkLst>
            <pc:docMk/>
            <pc:sldMk cId="108372699" sldId="260"/>
            <ac:spMk id="2" creationId="{38BB380E-445D-4D61-A31B-A614532FA063}"/>
          </ac:spMkLst>
        </pc:spChg>
        <pc:spChg chg="mod">
          <ac:chgData name="Steve McDonald" userId="16d1e290fd0f145d" providerId="LiveId" clId="{3F069F95-E2BA-4E47-BE21-2189E3A02332}" dt="2018-04-19T20:20:05.126" v="22262" actId="20577"/>
          <ac:spMkLst>
            <pc:docMk/>
            <pc:sldMk cId="108372699" sldId="260"/>
            <ac:spMk id="3" creationId="{3558A1CC-DD1D-4104-9FE3-ED2403F59213}"/>
          </ac:spMkLst>
        </pc:spChg>
      </pc:sldChg>
      <pc:sldChg chg="modSp ord">
        <pc:chgData name="Steve McDonald" userId="16d1e290fd0f145d" providerId="LiveId" clId="{3F069F95-E2BA-4E47-BE21-2189E3A02332}" dt="2018-04-20T17:12:13.413" v="27616" actId="20577"/>
        <pc:sldMkLst>
          <pc:docMk/>
          <pc:sldMk cId="2063836315" sldId="262"/>
        </pc:sldMkLst>
        <pc:spChg chg="mod">
          <ac:chgData name="Steve McDonald" userId="16d1e290fd0f145d" providerId="LiveId" clId="{3F069F95-E2BA-4E47-BE21-2189E3A02332}" dt="2018-04-19T20:24:34.866" v="22402" actId="113"/>
          <ac:spMkLst>
            <pc:docMk/>
            <pc:sldMk cId="2063836315" sldId="262"/>
            <ac:spMk id="2" creationId="{195C8C35-00F5-4F7C-B625-71E704FD97BA}"/>
          </ac:spMkLst>
        </pc:spChg>
        <pc:spChg chg="mod">
          <ac:chgData name="Steve McDonald" userId="16d1e290fd0f145d" providerId="LiveId" clId="{3F069F95-E2BA-4E47-BE21-2189E3A02332}" dt="2018-04-20T17:06:39.760" v="27423" actId="20577"/>
          <ac:spMkLst>
            <pc:docMk/>
            <pc:sldMk cId="2063836315" sldId="262"/>
            <ac:spMk id="3" creationId="{80C68CE5-D261-4B4B-9F21-3F476730CF3D}"/>
          </ac:spMkLst>
        </pc:spChg>
      </pc:sldChg>
      <pc:sldChg chg="modSp ord">
        <pc:chgData name="Steve McDonald" userId="16d1e290fd0f145d" providerId="LiveId" clId="{3F069F95-E2BA-4E47-BE21-2189E3A02332}" dt="2018-04-20T17:12:47.169" v="27618" actId="20577"/>
        <pc:sldMkLst>
          <pc:docMk/>
          <pc:sldMk cId="2978087609" sldId="267"/>
        </pc:sldMkLst>
        <pc:spChg chg="mod">
          <ac:chgData name="Steve McDonald" userId="16d1e290fd0f145d" providerId="LiveId" clId="{3F069F95-E2BA-4E47-BE21-2189E3A02332}" dt="2018-04-16T19:51:27.977" v="9837" actId="113"/>
          <ac:spMkLst>
            <pc:docMk/>
            <pc:sldMk cId="2978087609" sldId="267"/>
            <ac:spMk id="2" creationId="{83A8FC4A-D718-4E65-8AF4-B2D37651C9AB}"/>
          </ac:spMkLst>
        </pc:spChg>
        <pc:spChg chg="mod">
          <ac:chgData name="Steve McDonald" userId="16d1e290fd0f145d" providerId="LiveId" clId="{3F069F95-E2BA-4E47-BE21-2189E3A02332}" dt="2018-04-19T20:28:25.588" v="22571" actId="20577"/>
          <ac:spMkLst>
            <pc:docMk/>
            <pc:sldMk cId="2978087609" sldId="267"/>
            <ac:spMk id="3" creationId="{4ABC2CF1-67F4-402E-8EE7-CB955024EAF3}"/>
          </ac:spMkLst>
        </pc:spChg>
      </pc:sldChg>
      <pc:sldChg chg="addSp delSp modSp">
        <pc:chgData name="Steve McDonald" userId="16d1e290fd0f145d" providerId="LiveId" clId="{3F069F95-E2BA-4E47-BE21-2189E3A02332}" dt="2018-04-21T20:01:31.495" v="30765" actId="14100"/>
        <pc:sldMkLst>
          <pc:docMk/>
          <pc:sldMk cId="2784856872" sldId="268"/>
        </pc:sldMkLst>
        <pc:spChg chg="del mod">
          <ac:chgData name="Steve McDonald" userId="16d1e290fd0f145d" providerId="LiveId" clId="{3F069F95-E2BA-4E47-BE21-2189E3A02332}" dt="2018-04-21T19:58:18.122" v="30661" actId="478"/>
          <ac:spMkLst>
            <pc:docMk/>
            <pc:sldMk cId="2784856872" sldId="268"/>
            <ac:spMk id="2" creationId="{7132E84A-41B9-4A8A-B8C5-D4A30BCDBCC6}"/>
          </ac:spMkLst>
        </pc:spChg>
        <pc:spChg chg="del mod">
          <ac:chgData name="Steve McDonald" userId="16d1e290fd0f145d" providerId="LiveId" clId="{3F069F95-E2BA-4E47-BE21-2189E3A02332}" dt="2018-04-19T16:24:47.805" v="17937" actId="478"/>
          <ac:spMkLst>
            <pc:docMk/>
            <pc:sldMk cId="2784856872" sldId="268"/>
            <ac:spMk id="3" creationId="{17C30C30-57A9-415B-8B18-5191B4299B9B}"/>
          </ac:spMkLst>
        </pc:spChg>
        <pc:spChg chg="add mod">
          <ac:chgData name="Steve McDonald" userId="16d1e290fd0f145d" providerId="LiveId" clId="{3F069F95-E2BA-4E47-BE21-2189E3A02332}" dt="2018-04-21T20:00:31.641" v="30758" actId="1076"/>
          <ac:spMkLst>
            <pc:docMk/>
            <pc:sldMk cId="2784856872" sldId="268"/>
            <ac:spMk id="5" creationId="{53400B21-37CD-4FDE-9841-CFF11AA42970}"/>
          </ac:spMkLst>
        </pc:spChg>
        <pc:spChg chg="add mod">
          <ac:chgData name="Steve McDonald" userId="16d1e290fd0f145d" providerId="LiveId" clId="{3F069F95-E2BA-4E47-BE21-2189E3A02332}" dt="2018-04-21T20:00:59.547" v="30760" actId="1076"/>
          <ac:spMkLst>
            <pc:docMk/>
            <pc:sldMk cId="2784856872" sldId="268"/>
            <ac:spMk id="6" creationId="{22F28934-0769-4256-AF5D-D865D3F42BE3}"/>
          </ac:spMkLst>
        </pc:spChg>
        <pc:spChg chg="add mod">
          <ac:chgData name="Steve McDonald" userId="16d1e290fd0f145d" providerId="LiveId" clId="{3F069F95-E2BA-4E47-BE21-2189E3A02332}" dt="2018-04-21T20:01:31.495" v="30765" actId="14100"/>
          <ac:spMkLst>
            <pc:docMk/>
            <pc:sldMk cId="2784856872" sldId="268"/>
            <ac:spMk id="7" creationId="{FE3F27F5-0215-42C2-BD35-CC154D8DC5BF}"/>
          </ac:spMkLst>
        </pc:spChg>
        <pc:picChg chg="add mod">
          <ac:chgData name="Steve McDonald" userId="16d1e290fd0f145d" providerId="LiveId" clId="{3F069F95-E2BA-4E47-BE21-2189E3A02332}" dt="2018-04-21T19:59:03.927" v="30667" actId="14100"/>
          <ac:picMkLst>
            <pc:docMk/>
            <pc:sldMk cId="2784856872" sldId="268"/>
            <ac:picMk id="4" creationId="{463D8733-A8CA-458C-B5E8-ABB5FD5E6910}"/>
          </ac:picMkLst>
        </pc:picChg>
      </pc:sldChg>
      <pc:sldChg chg="modSp">
        <pc:chgData name="Steve McDonald" userId="16d1e290fd0f145d" providerId="LiveId" clId="{3F069F95-E2BA-4E47-BE21-2189E3A02332}" dt="2018-04-21T21:43:24.846" v="31789" actId="20577"/>
        <pc:sldMkLst>
          <pc:docMk/>
          <pc:sldMk cId="1923885409" sldId="269"/>
        </pc:sldMkLst>
        <pc:spChg chg="mod">
          <ac:chgData name="Steve McDonald" userId="16d1e290fd0f145d" providerId="LiveId" clId="{3F069F95-E2BA-4E47-BE21-2189E3A02332}" dt="2018-04-21T21:43:24.846" v="31789" actId="20577"/>
          <ac:spMkLst>
            <pc:docMk/>
            <pc:sldMk cId="1923885409" sldId="269"/>
            <ac:spMk id="2" creationId="{E53B1ED2-C776-44EB-96D3-F8DA2298C6D9}"/>
          </ac:spMkLst>
        </pc:spChg>
        <pc:spChg chg="mod">
          <ac:chgData name="Steve McDonald" userId="16d1e290fd0f145d" providerId="LiveId" clId="{3F069F95-E2BA-4E47-BE21-2189E3A02332}" dt="2018-04-19T20:21:47.972" v="22319" actId="20577"/>
          <ac:spMkLst>
            <pc:docMk/>
            <pc:sldMk cId="1923885409" sldId="269"/>
            <ac:spMk id="3" creationId="{D2E4940A-3EF0-4A16-8E5E-28A7FDE7A7A7}"/>
          </ac:spMkLst>
        </pc:spChg>
      </pc:sldChg>
      <pc:sldChg chg="addSp modSp">
        <pc:chgData name="Steve McDonald" userId="16d1e290fd0f145d" providerId="LiveId" clId="{3F069F95-E2BA-4E47-BE21-2189E3A02332}" dt="2018-04-21T22:00:20.060" v="31979" actId="1036"/>
        <pc:sldMkLst>
          <pc:docMk/>
          <pc:sldMk cId="4214387181" sldId="270"/>
        </pc:sldMkLst>
        <pc:spChg chg="mod">
          <ac:chgData name="Steve McDonald" userId="16d1e290fd0f145d" providerId="LiveId" clId="{3F069F95-E2BA-4E47-BE21-2189E3A02332}" dt="2018-04-19T20:19:14.581" v="22193" actId="20577"/>
          <ac:spMkLst>
            <pc:docMk/>
            <pc:sldMk cId="4214387181" sldId="270"/>
            <ac:spMk id="2" creationId="{D8FAE955-7D54-45AB-BCC5-B63DAB7D1DD3}"/>
          </ac:spMkLst>
        </pc:spChg>
        <pc:spChg chg="mod">
          <ac:chgData name="Steve McDonald" userId="16d1e290fd0f145d" providerId="LiveId" clId="{3F069F95-E2BA-4E47-BE21-2189E3A02332}" dt="2018-04-21T22:00:20.060" v="31979" actId="1036"/>
          <ac:spMkLst>
            <pc:docMk/>
            <pc:sldMk cId="4214387181" sldId="270"/>
            <ac:spMk id="3" creationId="{D766BDD3-66E3-4E08-A78D-818BD068C8EC}"/>
          </ac:spMkLst>
        </pc:spChg>
        <pc:spChg chg="add mod">
          <ac:chgData name="Steve McDonald" userId="16d1e290fd0f145d" providerId="LiveId" clId="{3F069F95-E2BA-4E47-BE21-2189E3A02332}" dt="2018-04-19T18:41:39.617" v="19258" actId="1076"/>
          <ac:spMkLst>
            <pc:docMk/>
            <pc:sldMk cId="4214387181" sldId="270"/>
            <ac:spMk id="4" creationId="{A59085E7-708E-403A-98C8-220E67A0C60D}"/>
          </ac:spMkLst>
        </pc:spChg>
        <pc:spChg chg="add mod">
          <ac:chgData name="Steve McDonald" userId="16d1e290fd0f145d" providerId="LiveId" clId="{3F069F95-E2BA-4E47-BE21-2189E3A02332}" dt="2018-04-19T18:48:24.333" v="19491" actId="20577"/>
          <ac:spMkLst>
            <pc:docMk/>
            <pc:sldMk cId="4214387181" sldId="270"/>
            <ac:spMk id="5" creationId="{6ABFCE02-0837-4934-B1ED-73B3AFD6E235}"/>
          </ac:spMkLst>
        </pc:spChg>
      </pc:sldChg>
      <pc:sldChg chg="modSp">
        <pc:chgData name="Steve McDonald" userId="16d1e290fd0f145d" providerId="LiveId" clId="{3F069F95-E2BA-4E47-BE21-2189E3A02332}" dt="2018-04-20T16:25:49.456" v="25787" actId="20577"/>
        <pc:sldMkLst>
          <pc:docMk/>
          <pc:sldMk cId="594597394" sldId="272"/>
        </pc:sldMkLst>
        <pc:spChg chg="mod">
          <ac:chgData name="Steve McDonald" userId="16d1e290fd0f145d" providerId="LiveId" clId="{3F069F95-E2BA-4E47-BE21-2189E3A02332}" dt="2018-04-19T20:23:49.519" v="22364" actId="113"/>
          <ac:spMkLst>
            <pc:docMk/>
            <pc:sldMk cId="594597394" sldId="272"/>
            <ac:spMk id="2" creationId="{B02AC165-72CA-4611-B0B8-5764AE15A290}"/>
          </ac:spMkLst>
        </pc:spChg>
        <pc:spChg chg="mod">
          <ac:chgData name="Steve McDonald" userId="16d1e290fd0f145d" providerId="LiveId" clId="{3F069F95-E2BA-4E47-BE21-2189E3A02332}" dt="2018-04-20T16:25:49.456" v="25787" actId="20577"/>
          <ac:spMkLst>
            <pc:docMk/>
            <pc:sldMk cId="594597394" sldId="272"/>
            <ac:spMk id="3" creationId="{4E2BBBDD-B78A-406A-B203-9F0AD9EC883A}"/>
          </ac:spMkLst>
        </pc:spChg>
      </pc:sldChg>
      <pc:sldChg chg="modSp ord">
        <pc:chgData name="Steve McDonald" userId="16d1e290fd0f145d" providerId="LiveId" clId="{3F069F95-E2BA-4E47-BE21-2189E3A02332}" dt="2018-04-21T20:36:23.325" v="31687" actId="113"/>
        <pc:sldMkLst>
          <pc:docMk/>
          <pc:sldMk cId="3371069415" sldId="273"/>
        </pc:sldMkLst>
        <pc:spChg chg="mod">
          <ac:chgData name="Steve McDonald" userId="16d1e290fd0f145d" providerId="LiveId" clId="{3F069F95-E2BA-4E47-BE21-2189E3A02332}" dt="2018-04-19T20:24:12.881" v="22398" actId="113"/>
          <ac:spMkLst>
            <pc:docMk/>
            <pc:sldMk cId="3371069415" sldId="273"/>
            <ac:spMk id="2" creationId="{73073E08-468E-43FB-8653-3660A245F841}"/>
          </ac:spMkLst>
        </pc:spChg>
        <pc:spChg chg="mod">
          <ac:chgData name="Steve McDonald" userId="16d1e290fd0f145d" providerId="LiveId" clId="{3F069F95-E2BA-4E47-BE21-2189E3A02332}" dt="2018-04-21T20:36:23.325" v="31687" actId="113"/>
          <ac:spMkLst>
            <pc:docMk/>
            <pc:sldMk cId="3371069415" sldId="273"/>
            <ac:spMk id="3" creationId="{C8B39A45-FFD7-43B6-A8BA-0AF0934157DE}"/>
          </ac:spMkLst>
        </pc:spChg>
      </pc:sldChg>
      <pc:sldChg chg="modSp">
        <pc:chgData name="Steve McDonald" userId="16d1e290fd0f145d" providerId="LiveId" clId="{3F069F95-E2BA-4E47-BE21-2189E3A02332}" dt="2018-04-21T19:30:02.659" v="29865" actId="20577"/>
        <pc:sldMkLst>
          <pc:docMk/>
          <pc:sldMk cId="2985579885" sldId="274"/>
        </pc:sldMkLst>
        <pc:spChg chg="mod">
          <ac:chgData name="Steve McDonald" userId="16d1e290fd0f145d" providerId="LiveId" clId="{3F069F95-E2BA-4E47-BE21-2189E3A02332}" dt="2018-04-15T23:12:33.403" v="3390" actId="20577"/>
          <ac:spMkLst>
            <pc:docMk/>
            <pc:sldMk cId="2985579885" sldId="274"/>
            <ac:spMk id="2" creationId="{A6698E22-925B-4200-B96B-EC093C149D05}"/>
          </ac:spMkLst>
        </pc:spChg>
        <pc:spChg chg="mod">
          <ac:chgData name="Steve McDonald" userId="16d1e290fd0f145d" providerId="LiveId" clId="{3F069F95-E2BA-4E47-BE21-2189E3A02332}" dt="2018-04-21T19:30:02.659" v="29865" actId="20577"/>
          <ac:spMkLst>
            <pc:docMk/>
            <pc:sldMk cId="2985579885" sldId="274"/>
            <ac:spMk id="3" creationId="{BD38E29F-CEF1-4877-B970-E785A3F3E6D5}"/>
          </ac:spMkLst>
        </pc:spChg>
      </pc:sldChg>
      <pc:sldChg chg="modSp ord">
        <pc:chgData name="Steve McDonald" userId="16d1e290fd0f145d" providerId="LiveId" clId="{3F069F95-E2BA-4E47-BE21-2189E3A02332}" dt="2018-04-20T17:13:16.361" v="27621" actId="20577"/>
        <pc:sldMkLst>
          <pc:docMk/>
          <pc:sldMk cId="963742942" sldId="276"/>
        </pc:sldMkLst>
        <pc:spChg chg="mod">
          <ac:chgData name="Steve McDonald" userId="16d1e290fd0f145d" providerId="LiveId" clId="{3F069F95-E2BA-4E47-BE21-2189E3A02332}" dt="2018-04-19T19:33:18.684" v="20861" actId="20577"/>
          <ac:spMkLst>
            <pc:docMk/>
            <pc:sldMk cId="963742942" sldId="276"/>
            <ac:spMk id="2" creationId="{C37EA17A-88F7-4A03-9379-B787AC5C10A2}"/>
          </ac:spMkLst>
        </pc:spChg>
        <pc:spChg chg="mod">
          <ac:chgData name="Steve McDonald" userId="16d1e290fd0f145d" providerId="LiveId" clId="{3F069F95-E2BA-4E47-BE21-2189E3A02332}" dt="2018-04-19T20:36:50.079" v="23238" actId="20577"/>
          <ac:spMkLst>
            <pc:docMk/>
            <pc:sldMk cId="963742942" sldId="276"/>
            <ac:spMk id="3" creationId="{5FCDB7D2-A634-4C8E-8364-0E6E8E83A3FA}"/>
          </ac:spMkLst>
        </pc:spChg>
      </pc:sldChg>
      <pc:sldChg chg="delSp modSp del ord">
        <pc:chgData name="Steve McDonald" userId="16d1e290fd0f145d" providerId="LiveId" clId="{3F069F95-E2BA-4E47-BE21-2189E3A02332}" dt="2018-04-21T20:06:34.075" v="30842" actId="2696"/>
        <pc:sldMkLst>
          <pc:docMk/>
          <pc:sldMk cId="1505220265" sldId="279"/>
        </pc:sldMkLst>
        <pc:spChg chg="mod">
          <ac:chgData name="Steve McDonald" userId="16d1e290fd0f145d" providerId="LiveId" clId="{3F069F95-E2BA-4E47-BE21-2189E3A02332}" dt="2018-04-20T18:21:53.793" v="29745" actId="122"/>
          <ac:spMkLst>
            <pc:docMk/>
            <pc:sldMk cId="1505220265" sldId="279"/>
            <ac:spMk id="2" creationId="{46136DB8-5FCF-40B2-A80F-99E15CF6F1F8}"/>
          </ac:spMkLst>
        </pc:spChg>
        <pc:spChg chg="del">
          <ac:chgData name="Steve McDonald" userId="16d1e290fd0f145d" providerId="LiveId" clId="{3F069F95-E2BA-4E47-BE21-2189E3A02332}" dt="2018-04-20T18:21:46.154" v="29743" actId="478"/>
          <ac:spMkLst>
            <pc:docMk/>
            <pc:sldMk cId="1505220265" sldId="279"/>
            <ac:spMk id="3" creationId="{546FA713-CD65-436A-9CFF-7F58542707F3}"/>
          </ac:spMkLst>
        </pc:spChg>
      </pc:sldChg>
      <pc:sldChg chg="modSp del ord">
        <pc:chgData name="Steve McDonald" userId="16d1e290fd0f145d" providerId="LiveId" clId="{3F069F95-E2BA-4E47-BE21-2189E3A02332}" dt="2018-04-21T20:09:12.798" v="30850" actId="2696"/>
        <pc:sldMkLst>
          <pc:docMk/>
          <pc:sldMk cId="1891168483" sldId="280"/>
        </pc:sldMkLst>
        <pc:spChg chg="mod">
          <ac:chgData name="Steve McDonald" userId="16d1e290fd0f145d" providerId="LiveId" clId="{3F069F95-E2BA-4E47-BE21-2189E3A02332}" dt="2018-04-16T22:52:03.872" v="11038" actId="113"/>
          <ac:spMkLst>
            <pc:docMk/>
            <pc:sldMk cId="1891168483" sldId="280"/>
            <ac:spMk id="2" creationId="{8DE8E94B-2B1C-4128-AD6B-5154E236515F}"/>
          </ac:spMkLst>
        </pc:spChg>
        <pc:spChg chg="mod">
          <ac:chgData name="Steve McDonald" userId="16d1e290fd0f145d" providerId="LiveId" clId="{3F069F95-E2BA-4E47-BE21-2189E3A02332}" dt="2018-04-19T19:39:56.044" v="21199" actId="20577"/>
          <ac:spMkLst>
            <pc:docMk/>
            <pc:sldMk cId="1891168483" sldId="280"/>
            <ac:spMk id="3" creationId="{C0256B32-BED8-4E00-9292-FDAB0FCEBEED}"/>
          </ac:spMkLst>
        </pc:spChg>
      </pc:sldChg>
      <pc:sldChg chg="modSp ord">
        <pc:chgData name="Steve McDonald" userId="16d1e290fd0f145d" providerId="LiveId" clId="{3F069F95-E2BA-4E47-BE21-2189E3A02332}" dt="2018-04-20T18:52:47.102" v="29748" actId="20577"/>
        <pc:sldMkLst>
          <pc:docMk/>
          <pc:sldMk cId="3021031042" sldId="281"/>
        </pc:sldMkLst>
        <pc:spChg chg="mod">
          <ac:chgData name="Steve McDonald" userId="16d1e290fd0f145d" providerId="LiveId" clId="{3F069F95-E2BA-4E47-BE21-2189E3A02332}" dt="2018-04-16T22:39:08.172" v="9854" actId="20577"/>
          <ac:spMkLst>
            <pc:docMk/>
            <pc:sldMk cId="3021031042" sldId="281"/>
            <ac:spMk id="2" creationId="{1A87A6ED-524D-4F61-8A48-67902A1D37EF}"/>
          </ac:spMkLst>
        </pc:spChg>
        <pc:spChg chg="mod">
          <ac:chgData name="Steve McDonald" userId="16d1e290fd0f145d" providerId="LiveId" clId="{3F069F95-E2BA-4E47-BE21-2189E3A02332}" dt="2018-04-20T18:52:47.102" v="29748" actId="20577"/>
          <ac:spMkLst>
            <pc:docMk/>
            <pc:sldMk cId="3021031042" sldId="281"/>
            <ac:spMk id="3" creationId="{EF7A08DD-5A30-48AA-8C13-38610E6B143E}"/>
          </ac:spMkLst>
        </pc:spChg>
      </pc:sldChg>
      <pc:sldChg chg="addSp delSp modSp add ord delAnim modAnim">
        <pc:chgData name="Steve McDonald" userId="16d1e290fd0f145d" providerId="LiveId" clId="{3F069F95-E2BA-4E47-BE21-2189E3A02332}" dt="2018-04-21T20:07:23.236" v="30846" actId="1076"/>
        <pc:sldMkLst>
          <pc:docMk/>
          <pc:sldMk cId="1873598323" sldId="283"/>
        </pc:sldMkLst>
        <pc:spChg chg="del mod">
          <ac:chgData name="Steve McDonald" userId="16d1e290fd0f145d" providerId="LiveId" clId="{3F069F95-E2BA-4E47-BE21-2189E3A02332}" dt="2018-04-19T19:52:36.672" v="21378" actId="207"/>
          <ac:spMkLst>
            <pc:docMk/>
            <pc:sldMk cId="1873598323" sldId="283"/>
            <ac:spMk id="2" creationId="{601E402E-ACB7-412D-B095-F0E4716141A2}"/>
          </ac:spMkLst>
        </pc:spChg>
        <pc:spChg chg="add mod">
          <ac:chgData name="Steve McDonald" userId="16d1e290fd0f145d" providerId="LiveId" clId="{3F069F95-E2BA-4E47-BE21-2189E3A02332}" dt="2018-04-21T20:07:14.766" v="30845"/>
          <ac:spMkLst>
            <pc:docMk/>
            <pc:sldMk cId="1873598323" sldId="283"/>
            <ac:spMk id="2" creationId="{53C71EA7-3DF9-4C48-AE54-E7C7E5977219}"/>
          </ac:spMkLst>
        </pc:spChg>
        <pc:spChg chg="del mod">
          <ac:chgData name="Steve McDonald" userId="16d1e290fd0f145d" providerId="LiveId" clId="{3F069F95-E2BA-4E47-BE21-2189E3A02332}" dt="2018-04-19T19:53:13.988" v="21383" actId="478"/>
          <ac:spMkLst>
            <pc:docMk/>
            <pc:sldMk cId="1873598323" sldId="283"/>
            <ac:spMk id="3" creationId="{F809EA6A-D6D3-4ACC-8186-1C7FBB30D6DC}"/>
          </ac:spMkLst>
        </pc:spChg>
        <pc:spChg chg="add del mod">
          <ac:chgData name="Steve McDonald" userId="16d1e290fd0f145d" providerId="LiveId" clId="{3F069F95-E2BA-4E47-BE21-2189E3A02332}" dt="2018-04-19T19:52:40.063" v="21379" actId="478"/>
          <ac:spMkLst>
            <pc:docMk/>
            <pc:sldMk cId="1873598323" sldId="283"/>
            <ac:spMk id="4" creationId="{0B02BE85-6946-4E87-961B-71C858BB0120}"/>
          </ac:spMkLst>
        </pc:spChg>
        <pc:spChg chg="add del mod">
          <ac:chgData name="Steve McDonald" userId="16d1e290fd0f145d" providerId="LiveId" clId="{3F069F95-E2BA-4E47-BE21-2189E3A02332}" dt="2018-04-19T19:53:56.635" v="21389" actId="478"/>
          <ac:spMkLst>
            <pc:docMk/>
            <pc:sldMk cId="1873598323" sldId="283"/>
            <ac:spMk id="5" creationId="{FE4224D6-069D-401A-B7DB-24AEEF44977F}"/>
          </ac:spMkLst>
        </pc:spChg>
        <pc:spChg chg="add mod ord">
          <ac:chgData name="Steve McDonald" userId="16d1e290fd0f145d" providerId="LiveId" clId="{3F069F95-E2BA-4E47-BE21-2189E3A02332}" dt="2018-04-20T17:18:05.784" v="27693" actId="20577"/>
          <ac:spMkLst>
            <pc:docMk/>
            <pc:sldMk cId="1873598323" sldId="283"/>
            <ac:spMk id="6" creationId="{932B8F55-F06C-47F2-A2A1-29D2DC8B384C}"/>
          </ac:spMkLst>
        </pc:spChg>
        <pc:spChg chg="add del mod">
          <ac:chgData name="Steve McDonald" userId="16d1e290fd0f145d" providerId="LiveId" clId="{3F069F95-E2BA-4E47-BE21-2189E3A02332}" dt="2018-04-15T23:50:30.749" v="4378" actId="11529"/>
          <ac:spMkLst>
            <pc:docMk/>
            <pc:sldMk cId="1873598323" sldId="283"/>
            <ac:spMk id="16" creationId="{2435E344-0879-4259-B356-65616D2C1618}"/>
          </ac:spMkLst>
        </pc:spChg>
        <pc:spChg chg="mod">
          <ac:chgData name="Steve McDonald" userId="16d1e290fd0f145d" providerId="LiveId" clId="{3F069F95-E2BA-4E47-BE21-2189E3A02332}" dt="2018-04-15T23:49:34.029" v="4373" actId="1076"/>
          <ac:spMkLst>
            <pc:docMk/>
            <pc:sldMk cId="1873598323" sldId="283"/>
            <ac:spMk id="17" creationId="{4BC6F2BB-C13D-4852-A4F1-0EEF764BF966}"/>
          </ac:spMkLst>
        </pc:spChg>
        <pc:spChg chg="add mod">
          <ac:chgData name="Steve McDonald" userId="16d1e290fd0f145d" providerId="LiveId" clId="{3F069F95-E2BA-4E47-BE21-2189E3A02332}" dt="2018-04-15T23:53:02.659" v="4417" actId="164"/>
          <ac:spMkLst>
            <pc:docMk/>
            <pc:sldMk cId="1873598323" sldId="283"/>
            <ac:spMk id="18" creationId="{C4777778-F079-4B9E-AE75-4FE39C3B18A0}"/>
          </ac:spMkLst>
        </pc:spChg>
        <pc:spChg chg="mod">
          <ac:chgData name="Steve McDonald" userId="16d1e290fd0f145d" providerId="LiveId" clId="{3F069F95-E2BA-4E47-BE21-2189E3A02332}" dt="2018-04-15T23:49:37.779" v="4374" actId="1076"/>
          <ac:spMkLst>
            <pc:docMk/>
            <pc:sldMk cId="1873598323" sldId="283"/>
            <ac:spMk id="20" creationId="{A5B1AD12-4901-447E-8329-B0078A8FAE5A}"/>
          </ac:spMkLst>
        </pc:spChg>
        <pc:spChg chg="mod">
          <ac:chgData name="Steve McDonald" userId="16d1e290fd0f145d" providerId="LiveId" clId="{3F069F95-E2BA-4E47-BE21-2189E3A02332}" dt="2018-04-15T23:49:43.061" v="4375" actId="1076"/>
          <ac:spMkLst>
            <pc:docMk/>
            <pc:sldMk cId="1873598323" sldId="283"/>
            <ac:spMk id="23" creationId="{210638D0-D8F2-4BBC-B051-089CC4DEC604}"/>
          </ac:spMkLst>
        </pc:spChg>
        <pc:spChg chg="mod topLvl">
          <ac:chgData name="Steve McDonald" userId="16d1e290fd0f145d" providerId="LiveId" clId="{3F069F95-E2BA-4E47-BE21-2189E3A02332}" dt="2018-04-21T20:07:23.236" v="30846" actId="1076"/>
          <ac:spMkLst>
            <pc:docMk/>
            <pc:sldMk cId="1873598323" sldId="283"/>
            <ac:spMk id="24" creationId="{ABBE8C14-CFD7-429B-A84F-2F4E55F56DFD}"/>
          </ac:spMkLst>
        </pc:spChg>
        <pc:spChg chg="add del">
          <ac:chgData name="Steve McDonald" userId="16d1e290fd0f145d" providerId="LiveId" clId="{3F069F95-E2BA-4E47-BE21-2189E3A02332}" dt="2018-04-15T23:53:54.240" v="4423" actId="20577"/>
          <ac:spMkLst>
            <pc:docMk/>
            <pc:sldMk cId="1873598323" sldId="283"/>
            <ac:spMk id="30" creationId="{BE037555-ED11-4CFE-8601-B27AF0070D7A}"/>
          </ac:spMkLst>
        </pc:spChg>
        <pc:spChg chg="add del mod topLvl">
          <ac:chgData name="Steve McDonald" userId="16d1e290fd0f145d" providerId="LiveId" clId="{3F069F95-E2BA-4E47-BE21-2189E3A02332}" dt="2018-04-19T19:56:29.206" v="21400" actId="478"/>
          <ac:spMkLst>
            <pc:docMk/>
            <pc:sldMk cId="1873598323" sldId="283"/>
            <ac:spMk id="39" creationId="{C6F4D147-A966-4EDD-8937-3F79E7B81C6E}"/>
          </ac:spMkLst>
        </pc:spChg>
        <pc:grpChg chg="add del mod">
          <ac:chgData name="Steve McDonald" userId="16d1e290fd0f145d" providerId="LiveId" clId="{3F069F95-E2BA-4E47-BE21-2189E3A02332}" dt="2018-04-19T19:54:48.518" v="21394" actId="478"/>
          <ac:grpSpMkLst>
            <pc:docMk/>
            <pc:sldMk cId="1873598323" sldId="283"/>
            <ac:grpSpMk id="27" creationId="{8A748B5B-BDA1-47CD-A6D7-A7C3CAE8D36A}"/>
          </ac:grpSpMkLst>
        </pc:grpChg>
        <pc:grpChg chg="add del mod">
          <ac:chgData name="Steve McDonald" userId="16d1e290fd0f145d" providerId="LiveId" clId="{3F069F95-E2BA-4E47-BE21-2189E3A02332}" dt="2018-04-19T19:56:29.206" v="21400" actId="478"/>
          <ac:grpSpMkLst>
            <pc:docMk/>
            <pc:sldMk cId="1873598323" sldId="283"/>
            <ac:grpSpMk id="33" creationId="{7A8F3417-2743-4EA1-8E9D-20E4C77B98DC}"/>
          </ac:grpSpMkLst>
        </pc:grpChg>
        <pc:grpChg chg="del">
          <ac:chgData name="Steve McDonald" userId="16d1e290fd0f145d" providerId="LiveId" clId="{3F069F95-E2BA-4E47-BE21-2189E3A02332}" dt="2018-04-19T19:54:42.658" v="21393" actId="207"/>
          <ac:grpSpMkLst>
            <pc:docMk/>
            <pc:sldMk cId="1873598323" sldId="283"/>
            <ac:grpSpMk id="35" creationId="{441F7892-ABAE-4B50-99A0-E047E11E7D0F}"/>
          </ac:grpSpMkLst>
        </pc:grpChg>
        <pc:grpChg chg="mod">
          <ac:chgData name="Steve McDonald" userId="16d1e290fd0f145d" providerId="LiveId" clId="{3F069F95-E2BA-4E47-BE21-2189E3A02332}" dt="2018-04-15T23:53:02.659" v="4417" actId="164"/>
          <ac:grpSpMkLst>
            <pc:docMk/>
            <pc:sldMk cId="1873598323" sldId="283"/>
            <ac:grpSpMk id="36" creationId="{1F8530A8-8B66-4A7B-8677-95485C74A7C4}"/>
          </ac:grpSpMkLst>
        </pc:grpChg>
        <pc:grpChg chg="del mod topLvl">
          <ac:chgData name="Steve McDonald" userId="16d1e290fd0f145d" providerId="LiveId" clId="{3F069F95-E2BA-4E47-BE21-2189E3A02332}" dt="2018-04-19T19:56:32.882" v="21401" actId="478"/>
          <ac:grpSpMkLst>
            <pc:docMk/>
            <pc:sldMk cId="1873598323" sldId="283"/>
            <ac:grpSpMk id="37" creationId="{D3114B69-FA30-4E34-828F-83EC19B29428}"/>
          </ac:grpSpMkLst>
        </pc:grpChg>
        <pc:grpChg chg="del mod">
          <ac:chgData name="Steve McDonald" userId="16d1e290fd0f145d" providerId="LiveId" clId="{3F069F95-E2BA-4E47-BE21-2189E3A02332}" dt="2018-04-19T19:54:53.307" v="21395" actId="478"/>
          <ac:grpSpMkLst>
            <pc:docMk/>
            <pc:sldMk cId="1873598323" sldId="283"/>
            <ac:grpSpMk id="38" creationId="{0741C8CD-B537-490F-BD31-8CC6E242C08B}"/>
          </ac:grpSpMkLst>
        </pc:grpChg>
        <pc:cxnChg chg="mod">
          <ac:chgData name="Steve McDonald" userId="16d1e290fd0f145d" providerId="LiveId" clId="{3F069F95-E2BA-4E47-BE21-2189E3A02332}" dt="2018-04-15T23:58:30.682" v="4453" actId="14100"/>
          <ac:cxnSpMkLst>
            <pc:docMk/>
            <pc:sldMk cId="1873598323" sldId="283"/>
            <ac:cxnSpMk id="11" creationId="{E4727A0B-8528-48CA-8850-E57ED6CD5EAF}"/>
          </ac:cxnSpMkLst>
        </pc:cxnChg>
        <pc:cxnChg chg="mod">
          <ac:chgData name="Steve McDonald" userId="16d1e290fd0f145d" providerId="LiveId" clId="{3F069F95-E2BA-4E47-BE21-2189E3A02332}" dt="2018-04-15T23:57:02.392" v="4452" actId="14100"/>
          <ac:cxnSpMkLst>
            <pc:docMk/>
            <pc:sldMk cId="1873598323" sldId="283"/>
            <ac:cxnSpMk id="21" creationId="{7A4A1E0C-D4F0-4AB8-A9B7-96C652F66D06}"/>
          </ac:cxnSpMkLst>
        </pc:cxnChg>
        <pc:cxnChg chg="mod">
          <ac:chgData name="Steve McDonald" userId="16d1e290fd0f145d" providerId="LiveId" clId="{3F069F95-E2BA-4E47-BE21-2189E3A02332}" dt="2018-04-15T23:52:47.126" v="4416" actId="14100"/>
          <ac:cxnSpMkLst>
            <pc:docMk/>
            <pc:sldMk cId="1873598323" sldId="283"/>
            <ac:cxnSpMk id="28" creationId="{D931F910-A8F8-43B2-AC56-B54BD9503105}"/>
          </ac:cxnSpMkLst>
        </pc:cxnChg>
        <pc:cxnChg chg="del mod topLvl">
          <ac:chgData name="Steve McDonald" userId="16d1e290fd0f145d" providerId="LiveId" clId="{3F069F95-E2BA-4E47-BE21-2189E3A02332}" dt="2018-04-19T19:56:32.882" v="21401" actId="478"/>
          <ac:cxnSpMkLst>
            <pc:docMk/>
            <pc:sldMk cId="1873598323" sldId="283"/>
            <ac:cxnSpMk id="29" creationId="{E792A335-75FF-49CC-9D48-815CA5C4940B}"/>
          </ac:cxnSpMkLst>
        </pc:cxnChg>
      </pc:sldChg>
      <pc:sldChg chg="delSp modSp add">
        <pc:chgData name="Steve McDonald" userId="16d1e290fd0f145d" providerId="LiveId" clId="{3F069F95-E2BA-4E47-BE21-2189E3A02332}" dt="2018-04-21T21:35:39.760" v="31764" actId="1076"/>
        <pc:sldMkLst>
          <pc:docMk/>
          <pc:sldMk cId="1150480119" sldId="288"/>
        </pc:sldMkLst>
        <pc:spChg chg="mod">
          <ac:chgData name="Steve McDonald" userId="16d1e290fd0f145d" providerId="LiveId" clId="{3F069F95-E2BA-4E47-BE21-2189E3A02332}" dt="2018-04-21T21:35:39.760" v="31764" actId="1076"/>
          <ac:spMkLst>
            <pc:docMk/>
            <pc:sldMk cId="1150480119" sldId="288"/>
            <ac:spMk id="2" creationId="{AA44DBBF-FA65-487D-8CA1-E29F7D8A1C35}"/>
          </ac:spMkLst>
        </pc:spChg>
        <pc:spChg chg="del mod">
          <ac:chgData name="Steve McDonald" userId="16d1e290fd0f145d" providerId="LiveId" clId="{3F069F95-E2BA-4E47-BE21-2189E3A02332}" dt="2018-04-19T16:09:07.313" v="17864" actId="478"/>
          <ac:spMkLst>
            <pc:docMk/>
            <pc:sldMk cId="1150480119" sldId="288"/>
            <ac:spMk id="3" creationId="{92D90A9F-E8F6-4F62-B5B2-823B312BA5BE}"/>
          </ac:spMkLst>
        </pc:spChg>
      </pc:sldChg>
      <pc:sldChg chg="addSp modSp add">
        <pc:chgData name="Steve McDonald" userId="16d1e290fd0f145d" providerId="LiveId" clId="{3F069F95-E2BA-4E47-BE21-2189E3A02332}" dt="2018-04-18T15:46:56.115" v="12015" actId="20577"/>
        <pc:sldMkLst>
          <pc:docMk/>
          <pc:sldMk cId="1755375260" sldId="289"/>
        </pc:sldMkLst>
        <pc:spChg chg="add mod">
          <ac:chgData name="Steve McDonald" userId="16d1e290fd0f145d" providerId="LiveId" clId="{3F069F95-E2BA-4E47-BE21-2189E3A02332}" dt="2018-04-16T18:09:22.772" v="7586" actId="14100"/>
          <ac:spMkLst>
            <pc:docMk/>
            <pc:sldMk cId="1755375260" sldId="289"/>
            <ac:spMk id="4" creationId="{7933A3A7-10E4-4972-ACF4-D7FF7D4257F4}"/>
          </ac:spMkLst>
        </pc:spChg>
        <pc:spChg chg="add mod">
          <ac:chgData name="Steve McDonald" userId="16d1e290fd0f145d" providerId="LiveId" clId="{3F069F95-E2BA-4E47-BE21-2189E3A02332}" dt="2018-04-18T15:46:56.115" v="12015" actId="20577"/>
          <ac:spMkLst>
            <pc:docMk/>
            <pc:sldMk cId="1755375260" sldId="289"/>
            <ac:spMk id="5" creationId="{01E04E42-3556-4FA1-9860-6484BECE1E1A}"/>
          </ac:spMkLst>
        </pc:spChg>
        <pc:picChg chg="add mod">
          <ac:chgData name="Steve McDonald" userId="16d1e290fd0f145d" providerId="LiveId" clId="{3F069F95-E2BA-4E47-BE21-2189E3A02332}" dt="2018-04-16T18:08:42.226" v="7581" actId="1076"/>
          <ac:picMkLst>
            <pc:docMk/>
            <pc:sldMk cId="1755375260" sldId="289"/>
            <ac:picMk id="3" creationId="{46893080-7338-4BA1-9652-823E709251C4}"/>
          </ac:picMkLst>
        </pc:picChg>
      </pc:sldChg>
      <pc:sldChg chg="addSp modSp add ord">
        <pc:chgData name="Steve McDonald" userId="16d1e290fd0f145d" providerId="LiveId" clId="{3F069F95-E2BA-4E47-BE21-2189E3A02332}" dt="2018-04-21T19:33:37.335" v="29980" actId="20577"/>
        <pc:sldMkLst>
          <pc:docMk/>
          <pc:sldMk cId="507155789" sldId="290"/>
        </pc:sldMkLst>
        <pc:spChg chg="add mod">
          <ac:chgData name="Steve McDonald" userId="16d1e290fd0f145d" providerId="LiveId" clId="{3F069F95-E2BA-4E47-BE21-2189E3A02332}" dt="2018-04-16T18:13:00.835" v="7676" actId="14100"/>
          <ac:spMkLst>
            <pc:docMk/>
            <pc:sldMk cId="507155789" sldId="290"/>
            <ac:spMk id="4" creationId="{03065778-7DB4-4735-85BF-75FC5EA7058B}"/>
          </ac:spMkLst>
        </pc:spChg>
        <pc:spChg chg="add mod">
          <ac:chgData name="Steve McDonald" userId="16d1e290fd0f145d" providerId="LiveId" clId="{3F069F95-E2BA-4E47-BE21-2189E3A02332}" dt="2018-04-21T19:33:37.335" v="29980" actId="20577"/>
          <ac:spMkLst>
            <pc:docMk/>
            <pc:sldMk cId="507155789" sldId="290"/>
            <ac:spMk id="5" creationId="{522FBFCA-E7F1-4198-B3F4-11E40AC0BA05}"/>
          </ac:spMkLst>
        </pc:spChg>
        <pc:picChg chg="add mod">
          <ac:chgData name="Steve McDonald" userId="16d1e290fd0f145d" providerId="LiveId" clId="{3F069F95-E2BA-4E47-BE21-2189E3A02332}" dt="2018-04-16T18:12:12.387" v="7673" actId="1076"/>
          <ac:picMkLst>
            <pc:docMk/>
            <pc:sldMk cId="507155789" sldId="290"/>
            <ac:picMk id="3" creationId="{76747220-BDA6-4916-A989-EE40671CA928}"/>
          </ac:picMkLst>
        </pc:picChg>
      </pc:sldChg>
      <pc:sldChg chg="addSp modSp add">
        <pc:chgData name="Steve McDonald" userId="16d1e290fd0f145d" providerId="LiveId" clId="{3F069F95-E2BA-4E47-BE21-2189E3A02332}" dt="2018-04-18T22:50:08.264" v="17409" actId="1076"/>
        <pc:sldMkLst>
          <pc:docMk/>
          <pc:sldMk cId="2547860556" sldId="291"/>
        </pc:sldMkLst>
        <pc:spChg chg="add mod">
          <ac:chgData name="Steve McDonald" userId="16d1e290fd0f145d" providerId="LiveId" clId="{3F069F95-E2BA-4E47-BE21-2189E3A02332}" dt="2018-04-18T22:50:08.264" v="17409" actId="1076"/>
          <ac:spMkLst>
            <pc:docMk/>
            <pc:sldMk cId="2547860556" sldId="291"/>
            <ac:spMk id="4" creationId="{90549FF7-BA54-487B-9AC6-3BCDF9B5DF44}"/>
          </ac:spMkLst>
        </pc:spChg>
        <pc:spChg chg="add mod">
          <ac:chgData name="Steve McDonald" userId="16d1e290fd0f145d" providerId="LiveId" clId="{3F069F95-E2BA-4E47-BE21-2189E3A02332}" dt="2018-04-16T18:28:55.256" v="8107" actId="1076"/>
          <ac:spMkLst>
            <pc:docMk/>
            <pc:sldMk cId="2547860556" sldId="291"/>
            <ac:spMk id="5" creationId="{2EBCF679-7D85-489E-A49D-25ADEC221238}"/>
          </ac:spMkLst>
        </pc:spChg>
        <pc:picChg chg="add mod">
          <ac:chgData name="Steve McDonald" userId="16d1e290fd0f145d" providerId="LiveId" clId="{3F069F95-E2BA-4E47-BE21-2189E3A02332}" dt="2018-04-16T18:28:46.615" v="8106" actId="1076"/>
          <ac:picMkLst>
            <pc:docMk/>
            <pc:sldMk cId="2547860556" sldId="291"/>
            <ac:picMk id="3" creationId="{2A23E688-071D-41BD-A18E-87B47F63049F}"/>
          </ac:picMkLst>
        </pc:picChg>
      </pc:sldChg>
      <pc:sldChg chg="addSp delSp modSp add ord">
        <pc:chgData name="Steve McDonald" userId="16d1e290fd0f145d" providerId="LiveId" clId="{3F069F95-E2BA-4E47-BE21-2189E3A02332}" dt="2018-04-21T19:32:27.672" v="29915" actId="20577"/>
        <pc:sldMkLst>
          <pc:docMk/>
          <pc:sldMk cId="2006860720" sldId="292"/>
        </pc:sldMkLst>
        <pc:spChg chg="add mod">
          <ac:chgData name="Steve McDonald" userId="16d1e290fd0f145d" providerId="LiveId" clId="{3F069F95-E2BA-4E47-BE21-2189E3A02332}" dt="2018-04-21T19:32:27.672" v="29915" actId="20577"/>
          <ac:spMkLst>
            <pc:docMk/>
            <pc:sldMk cId="2006860720" sldId="292"/>
            <ac:spMk id="4" creationId="{4D223447-B282-43F5-8FCD-6AD8C90F0669}"/>
          </ac:spMkLst>
        </pc:spChg>
        <pc:spChg chg="add mod">
          <ac:chgData name="Steve McDonald" userId="16d1e290fd0f145d" providerId="LiveId" clId="{3F069F95-E2BA-4E47-BE21-2189E3A02332}" dt="2018-04-16T18:22:07.873" v="7921" actId="14100"/>
          <ac:spMkLst>
            <pc:docMk/>
            <pc:sldMk cId="2006860720" sldId="292"/>
            <ac:spMk id="5" creationId="{BA8162BF-DFA0-48B2-A5E6-EF3469077CE2}"/>
          </ac:spMkLst>
        </pc:spChg>
        <pc:spChg chg="add mod">
          <ac:chgData name="Steve McDonald" userId="16d1e290fd0f145d" providerId="LiveId" clId="{3F069F95-E2BA-4E47-BE21-2189E3A02332}" dt="2018-04-16T18:23:11.175" v="7930" actId="14100"/>
          <ac:spMkLst>
            <pc:docMk/>
            <pc:sldMk cId="2006860720" sldId="292"/>
            <ac:spMk id="8" creationId="{96EEA96F-42CD-41A5-B499-AEBFC34B1D36}"/>
          </ac:spMkLst>
        </pc:spChg>
        <pc:picChg chg="add mod">
          <ac:chgData name="Steve McDonald" userId="16d1e290fd0f145d" providerId="LiveId" clId="{3F069F95-E2BA-4E47-BE21-2189E3A02332}" dt="2018-04-16T18:21:53.920" v="7919" actId="1076"/>
          <ac:picMkLst>
            <pc:docMk/>
            <pc:sldMk cId="2006860720" sldId="292"/>
            <ac:picMk id="3" creationId="{488659B3-2EBE-479D-B884-84E83CAB17D3}"/>
          </ac:picMkLst>
        </pc:picChg>
        <pc:cxnChg chg="add del mod">
          <ac:chgData name="Steve McDonald" userId="16d1e290fd0f145d" providerId="LiveId" clId="{3F069F95-E2BA-4E47-BE21-2189E3A02332}" dt="2018-04-16T18:22:49.468" v="7924" actId="11529"/>
          <ac:cxnSpMkLst>
            <pc:docMk/>
            <pc:sldMk cId="2006860720" sldId="292"/>
            <ac:cxnSpMk id="7" creationId="{8BFD5D7F-D302-4AF3-BD03-2796F945FE86}"/>
          </ac:cxnSpMkLst>
        </pc:cxnChg>
      </pc:sldChg>
      <pc:sldChg chg="addSp modSp add ord">
        <pc:chgData name="Steve McDonald" userId="16d1e290fd0f145d" providerId="LiveId" clId="{3F069F95-E2BA-4E47-BE21-2189E3A02332}" dt="2018-04-16T18:28:00.983" v="8104" actId="20577"/>
        <pc:sldMkLst>
          <pc:docMk/>
          <pc:sldMk cId="1383164765" sldId="293"/>
        </pc:sldMkLst>
        <pc:spChg chg="add mod">
          <ac:chgData name="Steve McDonald" userId="16d1e290fd0f145d" providerId="LiveId" clId="{3F069F95-E2BA-4E47-BE21-2189E3A02332}" dt="2018-04-16T18:26:28.472" v="8037" actId="20577"/>
          <ac:spMkLst>
            <pc:docMk/>
            <pc:sldMk cId="1383164765" sldId="293"/>
            <ac:spMk id="4" creationId="{9A094E45-56AD-4363-BF0E-88152BF2AFBC}"/>
          </ac:spMkLst>
        </pc:spChg>
        <pc:spChg chg="add mod">
          <ac:chgData name="Steve McDonald" userId="16d1e290fd0f145d" providerId="LiveId" clId="{3F069F95-E2BA-4E47-BE21-2189E3A02332}" dt="2018-04-16T18:25:33.772" v="8011" actId="14100"/>
          <ac:spMkLst>
            <pc:docMk/>
            <pc:sldMk cId="1383164765" sldId="293"/>
            <ac:spMk id="5" creationId="{1D633032-9748-47B6-9296-C8418A5B92D2}"/>
          </ac:spMkLst>
        </pc:spChg>
        <pc:picChg chg="add mod">
          <ac:chgData name="Steve McDonald" userId="16d1e290fd0f145d" providerId="LiveId" clId="{3F069F95-E2BA-4E47-BE21-2189E3A02332}" dt="2018-04-16T18:24:38.027" v="7933" actId="1076"/>
          <ac:picMkLst>
            <pc:docMk/>
            <pc:sldMk cId="1383164765" sldId="293"/>
            <ac:picMk id="3" creationId="{E5095F00-949D-46A2-A438-29451F905F48}"/>
          </ac:picMkLst>
        </pc:picChg>
      </pc:sldChg>
      <pc:sldChg chg="addSp modSp add">
        <pc:chgData name="Steve McDonald" userId="16d1e290fd0f145d" providerId="LiveId" clId="{3F069F95-E2BA-4E47-BE21-2189E3A02332}" dt="2018-04-16T18:30:40.942" v="8176" actId="1076"/>
        <pc:sldMkLst>
          <pc:docMk/>
          <pc:sldMk cId="489472986" sldId="294"/>
        </pc:sldMkLst>
        <pc:spChg chg="add mod">
          <ac:chgData name="Steve McDonald" userId="16d1e290fd0f145d" providerId="LiveId" clId="{3F069F95-E2BA-4E47-BE21-2189E3A02332}" dt="2018-04-16T18:30:30.363" v="8174" actId="1076"/>
          <ac:spMkLst>
            <pc:docMk/>
            <pc:sldMk cId="489472986" sldId="294"/>
            <ac:spMk id="4" creationId="{AEC523A7-94F3-434C-9079-A1950E4E9E92}"/>
          </ac:spMkLst>
        </pc:spChg>
        <pc:spChg chg="add mod">
          <ac:chgData name="Steve McDonald" userId="16d1e290fd0f145d" providerId="LiveId" clId="{3F069F95-E2BA-4E47-BE21-2189E3A02332}" dt="2018-04-16T18:30:40.942" v="8176" actId="1076"/>
          <ac:spMkLst>
            <pc:docMk/>
            <pc:sldMk cId="489472986" sldId="294"/>
            <ac:spMk id="5" creationId="{3325B1F2-72ED-4657-907A-39BC4DC10DCE}"/>
          </ac:spMkLst>
        </pc:spChg>
        <pc:picChg chg="add mod">
          <ac:chgData name="Steve McDonald" userId="16d1e290fd0f145d" providerId="LiveId" clId="{3F069F95-E2BA-4E47-BE21-2189E3A02332}" dt="2018-04-16T18:29:51.886" v="8112" actId="1076"/>
          <ac:picMkLst>
            <pc:docMk/>
            <pc:sldMk cId="489472986" sldId="294"/>
            <ac:picMk id="3" creationId="{5A8E054C-CB4E-4DA5-BE37-73A0E148EE0A}"/>
          </ac:picMkLst>
        </pc:picChg>
      </pc:sldChg>
      <pc:sldChg chg="addSp modSp add">
        <pc:chgData name="Steve McDonald" userId="16d1e290fd0f145d" providerId="LiveId" clId="{3F069F95-E2BA-4E47-BE21-2189E3A02332}" dt="2018-04-19T16:13:56.042" v="17912" actId="20577"/>
        <pc:sldMkLst>
          <pc:docMk/>
          <pc:sldMk cId="1254032913" sldId="295"/>
        </pc:sldMkLst>
        <pc:spChg chg="add mod ord">
          <ac:chgData name="Steve McDonald" userId="16d1e290fd0f145d" providerId="LiveId" clId="{3F069F95-E2BA-4E47-BE21-2189E3A02332}" dt="2018-04-19T16:13:56.042" v="17912" actId="20577"/>
          <ac:spMkLst>
            <pc:docMk/>
            <pc:sldMk cId="1254032913" sldId="295"/>
            <ac:spMk id="2" creationId="{EF2E6B2B-F4D3-4D84-8E83-CF4402B088B1}"/>
          </ac:spMkLst>
        </pc:spChg>
        <pc:spChg chg="add mod ord">
          <ac:chgData name="Steve McDonald" userId="16d1e290fd0f145d" providerId="LiveId" clId="{3F069F95-E2BA-4E47-BE21-2189E3A02332}" dt="2018-04-16T19:04:26.999" v="8326" actId="1076"/>
          <ac:spMkLst>
            <pc:docMk/>
            <pc:sldMk cId="1254032913" sldId="295"/>
            <ac:spMk id="3" creationId="{0FCCC6BD-F925-4725-9F26-5AF49C79020D}"/>
          </ac:spMkLst>
        </pc:spChg>
        <pc:picChg chg="add mod">
          <ac:chgData name="Steve McDonald" userId="16d1e290fd0f145d" providerId="LiveId" clId="{3F069F95-E2BA-4E47-BE21-2189E3A02332}" dt="2018-04-16T19:04:16.326" v="8325" actId="1076"/>
          <ac:picMkLst>
            <pc:docMk/>
            <pc:sldMk cId="1254032913" sldId="295"/>
            <ac:picMk id="5" creationId="{CB206A5F-F82F-469A-9F06-E92EFBFEF6E5}"/>
          </ac:picMkLst>
        </pc:picChg>
      </pc:sldChg>
      <pc:sldChg chg="addSp delSp modSp add modAnim">
        <pc:chgData name="Steve McDonald" userId="16d1e290fd0f145d" providerId="LiveId" clId="{3F069F95-E2BA-4E47-BE21-2189E3A02332}" dt="2018-04-21T21:40:44.120" v="31767"/>
        <pc:sldMkLst>
          <pc:docMk/>
          <pc:sldMk cId="1965179306" sldId="297"/>
        </pc:sldMkLst>
        <pc:spChg chg="del">
          <ac:chgData name="Steve McDonald" userId="16d1e290fd0f145d" providerId="LiveId" clId="{3F069F95-E2BA-4E47-BE21-2189E3A02332}" dt="2018-04-18T16:50:05.957" v="13001" actId="14100"/>
          <ac:spMkLst>
            <pc:docMk/>
            <pc:sldMk cId="1965179306" sldId="297"/>
            <ac:spMk id="2" creationId="{328B7D6A-5B8C-4B69-92C2-33A6D6869384}"/>
          </ac:spMkLst>
        </pc:spChg>
        <pc:spChg chg="del">
          <ac:chgData name="Steve McDonald" userId="16d1e290fd0f145d" providerId="LiveId" clId="{3F069F95-E2BA-4E47-BE21-2189E3A02332}" dt="2018-04-18T16:50:05.957" v="13001" actId="14100"/>
          <ac:spMkLst>
            <pc:docMk/>
            <pc:sldMk cId="1965179306" sldId="297"/>
            <ac:spMk id="3" creationId="{BFF49F2C-57D3-4A47-ABFE-41C1ADD90A9A}"/>
          </ac:spMkLst>
        </pc:spChg>
        <pc:spChg chg="add mod">
          <ac:chgData name="Steve McDonald" userId="16d1e290fd0f145d" providerId="LiveId" clId="{3F069F95-E2BA-4E47-BE21-2189E3A02332}" dt="2018-04-19T16:51:52.845" v="18940" actId="1076"/>
          <ac:spMkLst>
            <pc:docMk/>
            <pc:sldMk cId="1965179306" sldId="297"/>
            <ac:spMk id="6" creationId="{323CEEB3-DA09-44CC-916E-D27CD9823C3F}"/>
          </ac:spMkLst>
        </pc:spChg>
        <pc:spChg chg="add mod">
          <ac:chgData name="Steve McDonald" userId="16d1e290fd0f145d" providerId="LiveId" clId="{3F069F95-E2BA-4E47-BE21-2189E3A02332}" dt="2018-04-19T16:17:34.757" v="17922" actId="14100"/>
          <ac:spMkLst>
            <pc:docMk/>
            <pc:sldMk cId="1965179306" sldId="297"/>
            <ac:spMk id="7" creationId="{E43D5FD2-DD31-48FF-BE21-A09A1C30F920}"/>
          </ac:spMkLst>
        </pc:spChg>
        <pc:spChg chg="add mod">
          <ac:chgData name="Steve McDonald" userId="16d1e290fd0f145d" providerId="LiveId" clId="{3F069F95-E2BA-4E47-BE21-2189E3A02332}" dt="2018-04-19T16:17:25.881" v="17920" actId="14100"/>
          <ac:spMkLst>
            <pc:docMk/>
            <pc:sldMk cId="1965179306" sldId="297"/>
            <ac:spMk id="8" creationId="{52F35CDC-84A8-4F0D-853C-E704F47B66A0}"/>
          </ac:spMkLst>
        </pc:spChg>
        <pc:spChg chg="add mod">
          <ac:chgData name="Steve McDonald" userId="16d1e290fd0f145d" providerId="LiveId" clId="{3F069F95-E2BA-4E47-BE21-2189E3A02332}" dt="2018-04-19T16:18:14.145" v="17927" actId="14100"/>
          <ac:spMkLst>
            <pc:docMk/>
            <pc:sldMk cId="1965179306" sldId="297"/>
            <ac:spMk id="9" creationId="{C59E437F-40C2-4A30-9FA0-49C1DAAF082C}"/>
          </ac:spMkLst>
        </pc:spChg>
        <pc:picChg chg="add mod">
          <ac:chgData name="Steve McDonald" userId="16d1e290fd0f145d" providerId="LiveId" clId="{3F069F95-E2BA-4E47-BE21-2189E3A02332}" dt="2018-04-18T16:52:59.355" v="13114" actId="1076"/>
          <ac:picMkLst>
            <pc:docMk/>
            <pc:sldMk cId="1965179306" sldId="297"/>
            <ac:picMk id="5" creationId="{385C3E02-B3C1-41CA-877E-2C2F665A8640}"/>
          </ac:picMkLst>
        </pc:picChg>
      </pc:sldChg>
      <pc:sldChg chg="addSp delSp modSp add modAnim">
        <pc:chgData name="Steve McDonald" userId="16d1e290fd0f145d" providerId="LiveId" clId="{3F069F95-E2BA-4E47-BE21-2189E3A02332}" dt="2018-04-21T21:41:14.369" v="31770"/>
        <pc:sldMkLst>
          <pc:docMk/>
          <pc:sldMk cId="2320104097" sldId="298"/>
        </pc:sldMkLst>
        <pc:spChg chg="add mod">
          <ac:chgData name="Steve McDonald" userId="16d1e290fd0f145d" providerId="LiveId" clId="{3F069F95-E2BA-4E47-BE21-2189E3A02332}" dt="2018-04-18T16:57:44.017" v="13134" actId="1076"/>
          <ac:spMkLst>
            <pc:docMk/>
            <pc:sldMk cId="2320104097" sldId="298"/>
            <ac:spMk id="5" creationId="{FDB846D7-196C-4EA4-988C-1B8CCC423795}"/>
          </ac:spMkLst>
        </pc:spChg>
        <pc:spChg chg="add mod">
          <ac:chgData name="Steve McDonald" userId="16d1e290fd0f145d" providerId="LiveId" clId="{3F069F95-E2BA-4E47-BE21-2189E3A02332}" dt="2018-04-20T18:55:57.520" v="29783" actId="20577"/>
          <ac:spMkLst>
            <pc:docMk/>
            <pc:sldMk cId="2320104097" sldId="298"/>
            <ac:spMk id="6" creationId="{A3DD3783-B570-4EA5-8000-98E79F863AB4}"/>
          </ac:spMkLst>
        </pc:spChg>
        <pc:spChg chg="add mod">
          <ac:chgData name="Steve McDonald" userId="16d1e290fd0f145d" providerId="LiveId" clId="{3F069F95-E2BA-4E47-BE21-2189E3A02332}" dt="2018-04-19T16:19:02.405" v="17932" actId="14100"/>
          <ac:spMkLst>
            <pc:docMk/>
            <pc:sldMk cId="2320104097" sldId="298"/>
            <ac:spMk id="7" creationId="{919CE00D-A04A-41A8-9446-7C1104ADF103}"/>
          </ac:spMkLst>
        </pc:spChg>
        <pc:spChg chg="add mod">
          <ac:chgData name="Steve McDonald" userId="16d1e290fd0f145d" providerId="LiveId" clId="{3F069F95-E2BA-4E47-BE21-2189E3A02332}" dt="2018-04-19T16:19:13.499" v="17934" actId="1076"/>
          <ac:spMkLst>
            <pc:docMk/>
            <pc:sldMk cId="2320104097" sldId="298"/>
            <ac:spMk id="8" creationId="{5DD431EE-EB51-4693-87B4-C0E10F9E4EAD}"/>
          </ac:spMkLst>
        </pc:spChg>
        <pc:picChg chg="add mod">
          <ac:chgData name="Steve McDonald" userId="16d1e290fd0f145d" providerId="LiveId" clId="{3F069F95-E2BA-4E47-BE21-2189E3A02332}" dt="2018-04-19T16:18:47.758" v="17930" actId="1076"/>
          <ac:picMkLst>
            <pc:docMk/>
            <pc:sldMk cId="2320104097" sldId="298"/>
            <ac:picMk id="3" creationId="{DF603573-8650-4EA8-86FB-B230A5A15B7E}"/>
          </ac:picMkLst>
        </pc:picChg>
        <pc:picChg chg="add del">
          <ac:chgData name="Steve McDonald" userId="16d1e290fd0f145d" providerId="LiveId" clId="{3F069F95-E2BA-4E47-BE21-2189E3A02332}" dt="2018-04-18T16:57:04.538" v="13126" actId="1076"/>
          <ac:picMkLst>
            <pc:docMk/>
            <pc:sldMk cId="2320104097" sldId="298"/>
            <ac:picMk id="4" creationId="{4B881376-F46D-47DC-A288-BBB3E81CCD91}"/>
          </ac:picMkLst>
        </pc:picChg>
      </pc:sldChg>
      <pc:sldChg chg="addSp modSp add">
        <pc:chgData name="Steve McDonald" userId="16d1e290fd0f145d" providerId="LiveId" clId="{3F069F95-E2BA-4E47-BE21-2189E3A02332}" dt="2018-04-18T17:15:10.501" v="13469" actId="14100"/>
        <pc:sldMkLst>
          <pc:docMk/>
          <pc:sldMk cId="294360516" sldId="299"/>
        </pc:sldMkLst>
        <pc:spChg chg="add mod">
          <ac:chgData name="Steve McDonald" userId="16d1e290fd0f145d" providerId="LiveId" clId="{3F069F95-E2BA-4E47-BE21-2189E3A02332}" dt="2018-04-18T17:14:30.977" v="13463" actId="1076"/>
          <ac:spMkLst>
            <pc:docMk/>
            <pc:sldMk cId="294360516" sldId="299"/>
            <ac:spMk id="4" creationId="{4F41914F-4EE4-424A-9A7D-4D945182B385}"/>
          </ac:spMkLst>
        </pc:spChg>
        <pc:spChg chg="add mod">
          <ac:chgData name="Steve McDonald" userId="16d1e290fd0f145d" providerId="LiveId" clId="{3F069F95-E2BA-4E47-BE21-2189E3A02332}" dt="2018-04-18T17:15:00.640" v="13467" actId="14100"/>
          <ac:spMkLst>
            <pc:docMk/>
            <pc:sldMk cId="294360516" sldId="299"/>
            <ac:spMk id="5" creationId="{C4527811-C3EF-47C0-B1B9-DD9A05BDE0C5}"/>
          </ac:spMkLst>
        </pc:spChg>
        <pc:spChg chg="add mod">
          <ac:chgData name="Steve McDonald" userId="16d1e290fd0f145d" providerId="LiveId" clId="{3F069F95-E2BA-4E47-BE21-2189E3A02332}" dt="2018-04-18T17:15:10.501" v="13469" actId="14100"/>
          <ac:spMkLst>
            <pc:docMk/>
            <pc:sldMk cId="294360516" sldId="299"/>
            <ac:spMk id="6" creationId="{908DD244-FE77-438E-91FB-440AE89254EA}"/>
          </ac:spMkLst>
        </pc:spChg>
        <pc:picChg chg="add mod">
          <ac:chgData name="Steve McDonald" userId="16d1e290fd0f145d" providerId="LiveId" clId="{3F069F95-E2BA-4E47-BE21-2189E3A02332}" dt="2018-04-18T17:14:44.469" v="13465" actId="1076"/>
          <ac:picMkLst>
            <pc:docMk/>
            <pc:sldMk cId="294360516" sldId="299"/>
            <ac:picMk id="3" creationId="{6E496178-BC4E-4F89-9A51-81D55ED3CB04}"/>
          </ac:picMkLst>
        </pc:picChg>
      </pc:sldChg>
      <pc:sldChg chg="addSp modSp add">
        <pc:chgData name="Steve McDonald" userId="16d1e290fd0f145d" providerId="LiveId" clId="{3F069F95-E2BA-4E47-BE21-2189E3A02332}" dt="2018-04-18T17:06:05.974" v="13331" actId="1076"/>
        <pc:sldMkLst>
          <pc:docMk/>
          <pc:sldMk cId="3013976752" sldId="300"/>
        </pc:sldMkLst>
        <pc:spChg chg="add mod">
          <ac:chgData name="Steve McDonald" userId="16d1e290fd0f145d" providerId="LiveId" clId="{3F069F95-E2BA-4E47-BE21-2189E3A02332}" dt="2018-04-18T17:05:44.289" v="13326" actId="1076"/>
          <ac:spMkLst>
            <pc:docMk/>
            <pc:sldMk cId="3013976752" sldId="300"/>
            <ac:spMk id="4" creationId="{156A3316-4E05-4937-A0B8-205A1353ED67}"/>
          </ac:spMkLst>
        </pc:spChg>
        <pc:spChg chg="add mod">
          <ac:chgData name="Steve McDonald" userId="16d1e290fd0f145d" providerId="LiveId" clId="{3F069F95-E2BA-4E47-BE21-2189E3A02332}" dt="2018-04-18T17:06:05.974" v="13331" actId="1076"/>
          <ac:spMkLst>
            <pc:docMk/>
            <pc:sldMk cId="3013976752" sldId="300"/>
            <ac:spMk id="5" creationId="{6DDCEE9A-6FA6-4755-A3C9-7442B8946EB6}"/>
          </ac:spMkLst>
        </pc:spChg>
        <pc:picChg chg="add mod">
          <ac:chgData name="Steve McDonald" userId="16d1e290fd0f145d" providerId="LiveId" clId="{3F069F95-E2BA-4E47-BE21-2189E3A02332}" dt="2018-04-18T17:05:38.992" v="13325" actId="1076"/>
          <ac:picMkLst>
            <pc:docMk/>
            <pc:sldMk cId="3013976752" sldId="300"/>
            <ac:picMk id="3" creationId="{4B76D3A9-2CDC-4EDA-9298-FABAB5040A85}"/>
          </ac:picMkLst>
        </pc:picChg>
      </pc:sldChg>
      <pc:sldChg chg="addSp delSp modSp add ord">
        <pc:chgData name="Steve McDonald" userId="16d1e290fd0f145d" providerId="LiveId" clId="{3F069F95-E2BA-4E47-BE21-2189E3A02332}" dt="2018-04-21T20:04:14.616" v="30841" actId="20577"/>
        <pc:sldMkLst>
          <pc:docMk/>
          <pc:sldMk cId="2035093231" sldId="301"/>
        </pc:sldMkLst>
        <pc:spChg chg="add del mod">
          <ac:chgData name="Steve McDonald" userId="16d1e290fd0f145d" providerId="LiveId" clId="{3F069F95-E2BA-4E47-BE21-2189E3A02332}" dt="2018-04-18T17:12:43.776" v="13444" actId="478"/>
          <ac:spMkLst>
            <pc:docMk/>
            <pc:sldMk cId="2035093231" sldId="301"/>
            <ac:spMk id="4" creationId="{754BDDB0-1239-4304-9867-4DF338F98A1D}"/>
          </ac:spMkLst>
        </pc:spChg>
        <pc:spChg chg="add mod">
          <ac:chgData name="Steve McDonald" userId="16d1e290fd0f145d" providerId="LiveId" clId="{3F069F95-E2BA-4E47-BE21-2189E3A02332}" dt="2018-04-21T20:04:14.616" v="30841" actId="20577"/>
          <ac:spMkLst>
            <pc:docMk/>
            <pc:sldMk cId="2035093231" sldId="301"/>
            <ac:spMk id="5" creationId="{5E015D16-ADBA-4A8A-A96C-66573188BDBA}"/>
          </ac:spMkLst>
        </pc:spChg>
        <pc:spChg chg="add mod">
          <ac:chgData name="Steve McDonald" userId="16d1e290fd0f145d" providerId="LiveId" clId="{3F069F95-E2BA-4E47-BE21-2189E3A02332}" dt="2018-04-18T17:10:04.066" v="13443" actId="14100"/>
          <ac:spMkLst>
            <pc:docMk/>
            <pc:sldMk cId="2035093231" sldId="301"/>
            <ac:spMk id="6" creationId="{D8256A41-17E1-43C7-8F6B-B5F6A0FE4238}"/>
          </ac:spMkLst>
        </pc:spChg>
        <pc:picChg chg="add mod">
          <ac:chgData name="Steve McDonald" userId="16d1e290fd0f145d" providerId="LiveId" clId="{3F069F95-E2BA-4E47-BE21-2189E3A02332}" dt="2018-04-18T17:09:30.052" v="13437" actId="14100"/>
          <ac:picMkLst>
            <pc:docMk/>
            <pc:sldMk cId="2035093231" sldId="301"/>
            <ac:picMk id="3" creationId="{70859531-5CA4-40B6-933F-B0D2594B692B}"/>
          </ac:picMkLst>
        </pc:picChg>
      </pc:sldChg>
      <pc:sldChg chg="addSp modSp add">
        <pc:chgData name="Steve McDonald" userId="16d1e290fd0f145d" providerId="LiveId" clId="{3F069F95-E2BA-4E47-BE21-2189E3A02332}" dt="2018-04-21T20:02:37.588" v="30779" actId="20577"/>
        <pc:sldMkLst>
          <pc:docMk/>
          <pc:sldMk cId="2951638993" sldId="302"/>
        </pc:sldMkLst>
        <pc:spChg chg="add mod">
          <ac:chgData name="Steve McDonald" userId="16d1e290fd0f145d" providerId="LiveId" clId="{3F069F95-E2BA-4E47-BE21-2189E3A02332}" dt="2018-04-21T20:02:37.588" v="30779" actId="20577"/>
          <ac:spMkLst>
            <pc:docMk/>
            <pc:sldMk cId="2951638993" sldId="302"/>
            <ac:spMk id="2" creationId="{A75FEA31-EB30-4833-96F4-6FE42DA6C857}"/>
          </ac:spMkLst>
        </pc:spChg>
        <pc:spChg chg="add mod">
          <ac:chgData name="Steve McDonald" userId="16d1e290fd0f145d" providerId="LiveId" clId="{3F069F95-E2BA-4E47-BE21-2189E3A02332}" dt="2018-04-19T20:20:44.916" v="22278" actId="20577"/>
          <ac:spMkLst>
            <pc:docMk/>
            <pc:sldMk cId="2951638993" sldId="302"/>
            <ac:spMk id="3" creationId="{EBC63358-4F41-4155-9B2E-33E52FC1A97F}"/>
          </ac:spMkLst>
        </pc:spChg>
      </pc:sldChg>
      <pc:sldChg chg="addSp modSp add modAnim">
        <pc:chgData name="Steve McDonald" userId="16d1e290fd0f145d" providerId="LiveId" clId="{3F069F95-E2BA-4E47-BE21-2189E3A02332}" dt="2018-04-21T21:42:43.673" v="31772"/>
        <pc:sldMkLst>
          <pc:docMk/>
          <pc:sldMk cId="4044866186" sldId="303"/>
        </pc:sldMkLst>
        <pc:spChg chg="add mod">
          <ac:chgData name="Steve McDonald" userId="16d1e290fd0f145d" providerId="LiveId" clId="{3F069F95-E2BA-4E47-BE21-2189E3A02332}" dt="2018-04-18T17:26:15.876" v="14299" actId="1076"/>
          <ac:spMkLst>
            <pc:docMk/>
            <pc:sldMk cId="4044866186" sldId="303"/>
            <ac:spMk id="4" creationId="{CB8193DD-50A3-4CE8-B6A8-02A90C39C321}"/>
          </ac:spMkLst>
        </pc:spChg>
        <pc:spChg chg="add mod">
          <ac:chgData name="Steve McDonald" userId="16d1e290fd0f145d" providerId="LiveId" clId="{3F069F95-E2BA-4E47-BE21-2189E3A02332}" dt="2018-04-18T17:26:35.754" v="14312" actId="1076"/>
          <ac:spMkLst>
            <pc:docMk/>
            <pc:sldMk cId="4044866186" sldId="303"/>
            <ac:spMk id="5" creationId="{CDA6E292-4F91-4F9A-9BC5-E43CBE57EF30}"/>
          </ac:spMkLst>
        </pc:spChg>
        <pc:spChg chg="add mod">
          <ac:chgData name="Steve McDonald" userId="16d1e290fd0f145d" providerId="LiveId" clId="{3F069F95-E2BA-4E47-BE21-2189E3A02332}" dt="2018-04-18T17:27:09.240" v="14321" actId="14100"/>
          <ac:spMkLst>
            <pc:docMk/>
            <pc:sldMk cId="4044866186" sldId="303"/>
            <ac:spMk id="6" creationId="{E1BABEA3-B1BC-4D8C-A343-04421A356414}"/>
          </ac:spMkLst>
        </pc:spChg>
        <pc:spChg chg="add mod">
          <ac:chgData name="Steve McDonald" userId="16d1e290fd0f145d" providerId="LiveId" clId="{3F069F95-E2BA-4E47-BE21-2189E3A02332}" dt="2018-04-18T17:26:54.600" v="14316" actId="14100"/>
          <ac:spMkLst>
            <pc:docMk/>
            <pc:sldMk cId="4044866186" sldId="303"/>
            <ac:spMk id="7" creationId="{B5283BFC-831F-4E74-AD79-E1ED886EB68C}"/>
          </ac:spMkLst>
        </pc:spChg>
        <pc:picChg chg="add mod">
          <ac:chgData name="Steve McDonald" userId="16d1e290fd0f145d" providerId="LiveId" clId="{3F069F95-E2BA-4E47-BE21-2189E3A02332}" dt="2018-04-18T17:25:11.174" v="14246" actId="1076"/>
          <ac:picMkLst>
            <pc:docMk/>
            <pc:sldMk cId="4044866186" sldId="303"/>
            <ac:picMk id="3" creationId="{5D28B1A2-2BD1-43AE-8F89-23B2ADED0E23}"/>
          </ac:picMkLst>
        </pc:picChg>
      </pc:sldChg>
      <pc:sldChg chg="addSp delSp modSp add">
        <pc:chgData name="Steve McDonald" userId="16d1e290fd0f145d" providerId="LiveId" clId="{3F069F95-E2BA-4E47-BE21-2189E3A02332}" dt="2018-04-21T21:46:02.604" v="31835" actId="5793"/>
        <pc:sldMkLst>
          <pc:docMk/>
          <pc:sldMk cId="2592202870" sldId="304"/>
        </pc:sldMkLst>
        <pc:spChg chg="del">
          <ac:chgData name="Steve McDonald" userId="16d1e290fd0f145d" providerId="LiveId" clId="{3F069F95-E2BA-4E47-BE21-2189E3A02332}" dt="2018-04-18T20:54:41.168" v="15564" actId="1076"/>
          <ac:spMkLst>
            <pc:docMk/>
            <pc:sldMk cId="2592202870" sldId="304"/>
            <ac:spMk id="2" creationId="{52C3D06A-8C2E-4EFC-893A-0C649D753571}"/>
          </ac:spMkLst>
        </pc:spChg>
        <pc:spChg chg="del">
          <ac:chgData name="Steve McDonald" userId="16d1e290fd0f145d" providerId="LiveId" clId="{3F069F95-E2BA-4E47-BE21-2189E3A02332}" dt="2018-04-18T20:54:41.168" v="15564" actId="1076"/>
          <ac:spMkLst>
            <pc:docMk/>
            <pc:sldMk cId="2592202870" sldId="304"/>
            <ac:spMk id="3" creationId="{5D87628F-9C43-45DF-BBCB-BD9BB7B6E163}"/>
          </ac:spMkLst>
        </pc:spChg>
        <pc:spChg chg="add mod">
          <ac:chgData name="Steve McDonald" userId="16d1e290fd0f145d" providerId="LiveId" clId="{3F069F95-E2BA-4E47-BE21-2189E3A02332}" dt="2018-04-21T21:46:02.604" v="31835" actId="5793"/>
          <ac:spMkLst>
            <pc:docMk/>
            <pc:sldMk cId="2592202870" sldId="304"/>
            <ac:spMk id="4" creationId="{B3106E67-F90C-4221-9EA3-4DEEC4D44588}"/>
          </ac:spMkLst>
        </pc:spChg>
        <pc:spChg chg="add mod">
          <ac:chgData name="Steve McDonald" userId="16d1e290fd0f145d" providerId="LiveId" clId="{3F069F95-E2BA-4E47-BE21-2189E3A02332}" dt="2018-04-18T20:56:03.311" v="15617" actId="1076"/>
          <ac:spMkLst>
            <pc:docMk/>
            <pc:sldMk cId="2592202870" sldId="304"/>
            <ac:spMk id="6" creationId="{4C8E2B88-C4E7-4600-B52A-C56AE1548311}"/>
          </ac:spMkLst>
        </pc:spChg>
        <pc:picChg chg="add mod">
          <ac:chgData name="Steve McDonald" userId="16d1e290fd0f145d" providerId="LiveId" clId="{3F069F95-E2BA-4E47-BE21-2189E3A02332}" dt="2018-04-18T20:55:28.106" v="15568" actId="1076"/>
          <ac:picMkLst>
            <pc:docMk/>
            <pc:sldMk cId="2592202870" sldId="304"/>
            <ac:picMk id="5" creationId="{E06AA2BC-BEF7-4C37-825F-E28BD124FA87}"/>
          </ac:picMkLst>
        </pc:picChg>
      </pc:sldChg>
      <pc:sldChg chg="addSp modSp add">
        <pc:chgData name="Steve McDonald" userId="16d1e290fd0f145d" providerId="LiveId" clId="{3F069F95-E2BA-4E47-BE21-2189E3A02332}" dt="2018-04-18T20:58:48.575" v="15673" actId="14100"/>
        <pc:sldMkLst>
          <pc:docMk/>
          <pc:sldMk cId="2530585949" sldId="305"/>
        </pc:sldMkLst>
        <pc:spChg chg="add mod">
          <ac:chgData name="Steve McDonald" userId="16d1e290fd0f145d" providerId="LiveId" clId="{3F069F95-E2BA-4E47-BE21-2189E3A02332}" dt="2018-04-18T20:58:48.575" v="15673" actId="14100"/>
          <ac:spMkLst>
            <pc:docMk/>
            <pc:sldMk cId="2530585949" sldId="305"/>
            <ac:spMk id="4" creationId="{87CB4EB2-5D32-4867-8FE2-0CFF6E8D4E1A}"/>
          </ac:spMkLst>
        </pc:spChg>
        <pc:spChg chg="add mod">
          <ac:chgData name="Steve McDonald" userId="16d1e290fd0f145d" providerId="LiveId" clId="{3F069F95-E2BA-4E47-BE21-2189E3A02332}" dt="2018-04-18T20:58:31.116" v="15668" actId="1076"/>
          <ac:spMkLst>
            <pc:docMk/>
            <pc:sldMk cId="2530585949" sldId="305"/>
            <ac:spMk id="5" creationId="{D454F3BF-6D89-49B1-BB1F-9586B4A6D9C9}"/>
          </ac:spMkLst>
        </pc:spChg>
        <pc:picChg chg="add mod">
          <ac:chgData name="Steve McDonald" userId="16d1e290fd0f145d" providerId="LiveId" clId="{3F069F95-E2BA-4E47-BE21-2189E3A02332}" dt="2018-04-18T20:57:26.160" v="15625" actId="1076"/>
          <ac:picMkLst>
            <pc:docMk/>
            <pc:sldMk cId="2530585949" sldId="305"/>
            <ac:picMk id="3" creationId="{DC2722E7-0CF3-47A7-9C26-A3B31BAFC3B3}"/>
          </ac:picMkLst>
        </pc:picChg>
      </pc:sldChg>
      <pc:sldChg chg="addSp modSp add">
        <pc:chgData name="Steve McDonald" userId="16d1e290fd0f145d" providerId="LiveId" clId="{3F069F95-E2BA-4E47-BE21-2189E3A02332}" dt="2018-04-19T16:46:00.775" v="18865" actId="14100"/>
        <pc:sldMkLst>
          <pc:docMk/>
          <pc:sldMk cId="2764981408" sldId="306"/>
        </pc:sldMkLst>
        <pc:spChg chg="add mod">
          <ac:chgData name="Steve McDonald" userId="16d1e290fd0f145d" providerId="LiveId" clId="{3F069F95-E2BA-4E47-BE21-2189E3A02332}" dt="2018-04-19T16:45:42.878" v="18860" actId="20577"/>
          <ac:spMkLst>
            <pc:docMk/>
            <pc:sldMk cId="2764981408" sldId="306"/>
            <ac:spMk id="4" creationId="{6AF3F843-2C1E-4A3B-AA68-282248136EBB}"/>
          </ac:spMkLst>
        </pc:spChg>
        <pc:picChg chg="add mod">
          <ac:chgData name="Steve McDonald" userId="16d1e290fd0f145d" providerId="LiveId" clId="{3F069F95-E2BA-4E47-BE21-2189E3A02332}" dt="2018-04-18T21:04:23.886" v="15919" actId="14100"/>
          <ac:picMkLst>
            <pc:docMk/>
            <pc:sldMk cId="2764981408" sldId="306"/>
            <ac:picMk id="3" creationId="{1B83882C-703F-48CF-8A9B-3C7D519545E1}"/>
          </ac:picMkLst>
        </pc:picChg>
        <pc:cxnChg chg="add mod">
          <ac:chgData name="Steve McDonald" userId="16d1e290fd0f145d" providerId="LiveId" clId="{3F069F95-E2BA-4E47-BE21-2189E3A02332}" dt="2018-04-19T16:45:50.620" v="18861" actId="14100"/>
          <ac:cxnSpMkLst>
            <pc:docMk/>
            <pc:sldMk cId="2764981408" sldId="306"/>
            <ac:cxnSpMk id="5" creationId="{966506DA-E619-40DE-BCCC-7A3C221758E5}"/>
          </ac:cxnSpMkLst>
        </pc:cxnChg>
        <pc:cxnChg chg="add mod">
          <ac:chgData name="Steve McDonald" userId="16d1e290fd0f145d" providerId="LiveId" clId="{3F069F95-E2BA-4E47-BE21-2189E3A02332}" dt="2018-04-19T16:46:00.775" v="18865" actId="14100"/>
          <ac:cxnSpMkLst>
            <pc:docMk/>
            <pc:sldMk cId="2764981408" sldId="306"/>
            <ac:cxnSpMk id="6" creationId="{93495FF7-2034-4CF7-A1A1-52338514486A}"/>
          </ac:cxnSpMkLst>
        </pc:cxnChg>
      </pc:sldChg>
      <pc:sldChg chg="addSp modSp add">
        <pc:chgData name="Steve McDonald" userId="16d1e290fd0f145d" providerId="LiveId" clId="{3F069F95-E2BA-4E47-BE21-2189E3A02332}" dt="2018-04-19T18:32:27.498" v="19006" actId="20577"/>
        <pc:sldMkLst>
          <pc:docMk/>
          <pc:sldMk cId="3763850207" sldId="307"/>
        </pc:sldMkLst>
        <pc:spChg chg="add mod">
          <ac:chgData name="Steve McDonald" userId="16d1e290fd0f145d" providerId="LiveId" clId="{3F069F95-E2BA-4E47-BE21-2189E3A02332}" dt="2018-04-19T18:32:27.498" v="19006" actId="20577"/>
          <ac:spMkLst>
            <pc:docMk/>
            <pc:sldMk cId="3763850207" sldId="307"/>
            <ac:spMk id="4" creationId="{33736819-0EF7-40BA-A23C-1606C104235E}"/>
          </ac:spMkLst>
        </pc:spChg>
        <pc:spChg chg="add mod">
          <ac:chgData name="Steve McDonald" userId="16d1e290fd0f145d" providerId="LiveId" clId="{3F069F95-E2BA-4E47-BE21-2189E3A02332}" dt="2018-04-18T21:03:31.678" v="15916" actId="1076"/>
          <ac:spMkLst>
            <pc:docMk/>
            <pc:sldMk cId="3763850207" sldId="307"/>
            <ac:spMk id="5" creationId="{F53737EE-F4A6-4BC9-8736-A78BC7883D8B}"/>
          </ac:spMkLst>
        </pc:spChg>
        <pc:picChg chg="add mod">
          <ac:chgData name="Steve McDonald" userId="16d1e290fd0f145d" providerId="LiveId" clId="{3F069F95-E2BA-4E47-BE21-2189E3A02332}" dt="2018-04-18T21:03:10.440" v="15915" actId="1076"/>
          <ac:picMkLst>
            <pc:docMk/>
            <pc:sldMk cId="3763850207" sldId="307"/>
            <ac:picMk id="3" creationId="{EF75FA50-7F01-409D-8BEA-20F54A079636}"/>
          </ac:picMkLst>
        </pc:picChg>
      </pc:sldChg>
      <pc:sldChg chg="addSp modSp add">
        <pc:chgData name="Steve McDonald" userId="16d1e290fd0f145d" providerId="LiveId" clId="{3F069F95-E2BA-4E47-BE21-2189E3A02332}" dt="2018-04-21T21:48:39.245" v="31952" actId="1076"/>
        <pc:sldMkLst>
          <pc:docMk/>
          <pc:sldMk cId="3248226284" sldId="308"/>
        </pc:sldMkLst>
        <pc:spChg chg="add mod">
          <ac:chgData name="Steve McDonald" userId="16d1e290fd0f145d" providerId="LiveId" clId="{3F069F95-E2BA-4E47-BE21-2189E3A02332}" dt="2018-04-21T21:48:30.812" v="31951" actId="1076"/>
          <ac:spMkLst>
            <pc:docMk/>
            <pc:sldMk cId="3248226284" sldId="308"/>
            <ac:spMk id="2" creationId="{4AC12F0C-7D39-4566-9285-B95FBF9E404E}"/>
          </ac:spMkLst>
        </pc:spChg>
        <pc:spChg chg="add mod">
          <ac:chgData name="Steve McDonald" userId="16d1e290fd0f145d" providerId="LiveId" clId="{3F069F95-E2BA-4E47-BE21-2189E3A02332}" dt="2018-04-21T21:48:39.245" v="31952" actId="1076"/>
          <ac:spMkLst>
            <pc:docMk/>
            <pc:sldMk cId="3248226284" sldId="308"/>
            <ac:spMk id="4" creationId="{8A4E172E-5FA0-49C0-97C1-2EFFFE8A4B97}"/>
          </ac:spMkLst>
        </pc:spChg>
      </pc:sldChg>
      <pc:sldChg chg="modSp add">
        <pc:chgData name="Steve McDonald" userId="16d1e290fd0f145d" providerId="LiveId" clId="{3F069F95-E2BA-4E47-BE21-2189E3A02332}" dt="2018-04-19T16:47:49.723" v="18887" actId="1076"/>
        <pc:sldMkLst>
          <pc:docMk/>
          <pc:sldMk cId="2712366284" sldId="309"/>
        </pc:sldMkLst>
        <pc:spChg chg="mod">
          <ac:chgData name="Steve McDonald" userId="16d1e290fd0f145d" providerId="LiveId" clId="{3F069F95-E2BA-4E47-BE21-2189E3A02332}" dt="2018-04-19T16:47:49.723" v="18887" actId="1076"/>
          <ac:spMkLst>
            <pc:docMk/>
            <pc:sldMk cId="2712366284" sldId="309"/>
            <ac:spMk id="2" creationId="{4AC12F0C-7D39-4566-9285-B95FBF9E404E}"/>
          </ac:spMkLst>
        </pc:spChg>
        <pc:spChg chg="mod">
          <ac:chgData name="Steve McDonald" userId="16d1e290fd0f145d" providerId="LiveId" clId="{3F069F95-E2BA-4E47-BE21-2189E3A02332}" dt="2018-04-18T21:13:19.136" v="16288" actId="1076"/>
          <ac:spMkLst>
            <pc:docMk/>
            <pc:sldMk cId="2712366284" sldId="309"/>
            <ac:spMk id="4" creationId="{8A4E172E-5FA0-49C0-97C1-2EFFFE8A4B97}"/>
          </ac:spMkLst>
        </pc:spChg>
      </pc:sldChg>
      <pc:sldChg chg="addSp modSp add">
        <pc:chgData name="Steve McDonald" userId="16d1e290fd0f145d" providerId="LiveId" clId="{3F069F95-E2BA-4E47-BE21-2189E3A02332}" dt="2018-04-19T16:46:37.158" v="18868" actId="20577"/>
        <pc:sldMkLst>
          <pc:docMk/>
          <pc:sldMk cId="1631644012" sldId="310"/>
        </pc:sldMkLst>
        <pc:spChg chg="add mod">
          <ac:chgData name="Steve McDonald" userId="16d1e290fd0f145d" providerId="LiveId" clId="{3F069F95-E2BA-4E47-BE21-2189E3A02332}" dt="2018-04-19T16:46:37.158" v="18868" actId="20577"/>
          <ac:spMkLst>
            <pc:docMk/>
            <pc:sldMk cId="1631644012" sldId="310"/>
            <ac:spMk id="4" creationId="{F632E124-1CF9-4D7E-B577-64C2FEFCC35C}"/>
          </ac:spMkLst>
        </pc:spChg>
        <pc:spChg chg="add mod">
          <ac:chgData name="Steve McDonald" userId="16d1e290fd0f145d" providerId="LiveId" clId="{3F069F95-E2BA-4E47-BE21-2189E3A02332}" dt="2018-04-18T21:12:29.493" v="16220" actId="14100"/>
          <ac:spMkLst>
            <pc:docMk/>
            <pc:sldMk cId="1631644012" sldId="310"/>
            <ac:spMk id="5" creationId="{4F6499DA-358A-498B-9EDC-5897DB2A8E2B}"/>
          </ac:spMkLst>
        </pc:spChg>
        <pc:picChg chg="add mod">
          <ac:chgData name="Steve McDonald" userId="16d1e290fd0f145d" providerId="LiveId" clId="{3F069F95-E2BA-4E47-BE21-2189E3A02332}" dt="2018-04-18T21:11:16.913" v="16163" actId="14100"/>
          <ac:picMkLst>
            <pc:docMk/>
            <pc:sldMk cId="1631644012" sldId="310"/>
            <ac:picMk id="3" creationId="{C55DE718-17AC-490B-82A3-D8436D06C836}"/>
          </ac:picMkLst>
        </pc:picChg>
      </pc:sldChg>
      <pc:sldChg chg="modSp add">
        <pc:chgData name="Steve McDonald" userId="16d1e290fd0f145d" providerId="LiveId" clId="{3F069F95-E2BA-4E47-BE21-2189E3A02332}" dt="2018-04-20T18:53:44.330" v="29780" actId="20577"/>
        <pc:sldMkLst>
          <pc:docMk/>
          <pc:sldMk cId="3787614956" sldId="311"/>
        </pc:sldMkLst>
        <pc:spChg chg="mod">
          <ac:chgData name="Steve McDonald" userId="16d1e290fd0f145d" providerId="LiveId" clId="{3F069F95-E2BA-4E47-BE21-2189E3A02332}" dt="2018-04-20T18:53:44.330" v="29780" actId="20577"/>
          <ac:spMkLst>
            <pc:docMk/>
            <pc:sldMk cId="3787614956" sldId="311"/>
            <ac:spMk id="2" creationId="{5D7A4B47-924E-4624-85AF-7C5444411EDB}"/>
          </ac:spMkLst>
        </pc:spChg>
        <pc:spChg chg="mod">
          <ac:chgData name="Steve McDonald" userId="16d1e290fd0f145d" providerId="LiveId" clId="{3F069F95-E2BA-4E47-BE21-2189E3A02332}" dt="2018-04-19T16:36:10.481" v="18250" actId="20577"/>
          <ac:spMkLst>
            <pc:docMk/>
            <pc:sldMk cId="3787614956" sldId="311"/>
            <ac:spMk id="3" creationId="{E9B381EC-A171-458A-ADB0-36541564F575}"/>
          </ac:spMkLst>
        </pc:spChg>
      </pc:sldChg>
      <pc:sldChg chg="delSp modSp add ord">
        <pc:chgData name="Steve McDonald" userId="16d1e290fd0f145d" providerId="LiveId" clId="{3F069F95-E2BA-4E47-BE21-2189E3A02332}" dt="2018-04-19T16:47:14.719" v="18886" actId="1076"/>
        <pc:sldMkLst>
          <pc:docMk/>
          <pc:sldMk cId="1894201194" sldId="312"/>
        </pc:sldMkLst>
        <pc:spChg chg="mod">
          <ac:chgData name="Steve McDonald" userId="16d1e290fd0f145d" providerId="LiveId" clId="{3F069F95-E2BA-4E47-BE21-2189E3A02332}" dt="2018-04-19T16:47:14.719" v="18886" actId="1076"/>
          <ac:spMkLst>
            <pc:docMk/>
            <pc:sldMk cId="1894201194" sldId="312"/>
            <ac:spMk id="4" creationId="{6AF3F843-2C1E-4A3B-AA68-282248136EBB}"/>
          </ac:spMkLst>
        </pc:spChg>
        <pc:cxnChg chg="del">
          <ac:chgData name="Steve McDonald" userId="16d1e290fd0f145d" providerId="LiveId" clId="{3F069F95-E2BA-4E47-BE21-2189E3A02332}" dt="2018-04-19T16:31:21.657" v="18094" actId="478"/>
          <ac:cxnSpMkLst>
            <pc:docMk/>
            <pc:sldMk cId="1894201194" sldId="312"/>
            <ac:cxnSpMk id="5" creationId="{966506DA-E619-40DE-BCCC-7A3C221758E5}"/>
          </ac:cxnSpMkLst>
        </pc:cxnChg>
        <pc:cxnChg chg="del">
          <ac:chgData name="Steve McDonald" userId="16d1e290fd0f145d" providerId="LiveId" clId="{3F069F95-E2BA-4E47-BE21-2189E3A02332}" dt="2018-04-19T16:31:23.167" v="18095" actId="478"/>
          <ac:cxnSpMkLst>
            <pc:docMk/>
            <pc:sldMk cId="1894201194" sldId="312"/>
            <ac:cxnSpMk id="6" creationId="{93495FF7-2034-4CF7-A1A1-52338514486A}"/>
          </ac:cxnSpMkLst>
        </pc:cxnChg>
      </pc:sldChg>
      <pc:sldChg chg="add">
        <pc:chgData name="Steve McDonald" userId="16d1e290fd0f145d" providerId="LiveId" clId="{3F069F95-E2BA-4E47-BE21-2189E3A02332}" dt="2018-04-19T16:43:59.684" v="18748" actId="1076"/>
        <pc:sldMkLst>
          <pc:docMk/>
          <pc:sldMk cId="1661276180" sldId="313"/>
        </pc:sldMkLst>
      </pc:sldChg>
      <pc:sldChg chg="modSp add">
        <pc:chgData name="Steve McDonald" userId="16d1e290fd0f145d" providerId="LiveId" clId="{3F069F95-E2BA-4E47-BE21-2189E3A02332}" dt="2018-04-20T16:15:33.210" v="25382" actId="20577"/>
        <pc:sldMkLst>
          <pc:docMk/>
          <pc:sldMk cId="2035874830" sldId="314"/>
        </pc:sldMkLst>
        <pc:spChg chg="mod">
          <ac:chgData name="Steve McDonald" userId="16d1e290fd0f145d" providerId="LiveId" clId="{3F069F95-E2BA-4E47-BE21-2189E3A02332}" dt="2018-04-19T19:11:46.422" v="20156" actId="113"/>
          <ac:spMkLst>
            <pc:docMk/>
            <pc:sldMk cId="2035874830" sldId="314"/>
            <ac:spMk id="2" creationId="{EE796E27-05D5-44CA-BEBD-5657B1F0DC77}"/>
          </ac:spMkLst>
        </pc:spChg>
        <pc:spChg chg="mod">
          <ac:chgData name="Steve McDonald" userId="16d1e290fd0f145d" providerId="LiveId" clId="{3F069F95-E2BA-4E47-BE21-2189E3A02332}" dt="2018-04-20T16:15:33.210" v="25382" actId="20577"/>
          <ac:spMkLst>
            <pc:docMk/>
            <pc:sldMk cId="2035874830" sldId="314"/>
            <ac:spMk id="3" creationId="{05066511-7F10-474A-A6C3-EB13B502F95E}"/>
          </ac:spMkLst>
        </pc:spChg>
      </pc:sldChg>
      <pc:sldChg chg="modSp add ord">
        <pc:chgData name="Steve McDonald" userId="16d1e290fd0f145d" providerId="LiveId" clId="{3F069F95-E2BA-4E47-BE21-2189E3A02332}" dt="2018-04-20T17:54:06.198" v="29109" actId="20577"/>
        <pc:sldMkLst>
          <pc:docMk/>
          <pc:sldMk cId="34036346" sldId="315"/>
        </pc:sldMkLst>
        <pc:spChg chg="mod">
          <ac:chgData name="Steve McDonald" userId="16d1e290fd0f145d" providerId="LiveId" clId="{3F069F95-E2BA-4E47-BE21-2189E3A02332}" dt="2018-04-19T19:42:24.726" v="21226" actId="20577"/>
          <ac:spMkLst>
            <pc:docMk/>
            <pc:sldMk cId="34036346" sldId="315"/>
            <ac:spMk id="2" creationId="{EC3E6B74-C562-43B9-99FB-3EB414E86B46}"/>
          </ac:spMkLst>
        </pc:spChg>
        <pc:spChg chg="mod">
          <ac:chgData name="Steve McDonald" userId="16d1e290fd0f145d" providerId="LiveId" clId="{3F069F95-E2BA-4E47-BE21-2189E3A02332}" dt="2018-04-19T20:22:57.074" v="22363" actId="20577"/>
          <ac:spMkLst>
            <pc:docMk/>
            <pc:sldMk cId="34036346" sldId="315"/>
            <ac:spMk id="3" creationId="{801B1E87-F203-41F6-B0C2-B37E221B6909}"/>
          </ac:spMkLst>
        </pc:spChg>
      </pc:sldChg>
      <pc:sldChg chg="delSp modSp add del">
        <pc:chgData name="Steve McDonald" userId="16d1e290fd0f145d" providerId="LiveId" clId="{3F069F95-E2BA-4E47-BE21-2189E3A02332}" dt="2018-04-21T20:08:10.470" v="30847" actId="2696"/>
        <pc:sldMkLst>
          <pc:docMk/>
          <pc:sldMk cId="4114729437" sldId="316"/>
        </pc:sldMkLst>
        <pc:spChg chg="mod">
          <ac:chgData name="Steve McDonald" userId="16d1e290fd0f145d" providerId="LiveId" clId="{3F069F95-E2BA-4E47-BE21-2189E3A02332}" dt="2018-04-21T20:07:10.617" v="30844"/>
          <ac:spMkLst>
            <pc:docMk/>
            <pc:sldMk cId="4114729437" sldId="316"/>
            <ac:spMk id="2" creationId="{1382095B-CC67-4073-AB6E-CB437C27FE5F}"/>
          </ac:spMkLst>
        </pc:spChg>
        <pc:spChg chg="del mod">
          <ac:chgData name="Steve McDonald" userId="16d1e290fd0f145d" providerId="LiveId" clId="{3F069F95-E2BA-4E47-BE21-2189E3A02332}" dt="2018-04-19T19:51:42.779" v="21330" actId="478"/>
          <ac:spMkLst>
            <pc:docMk/>
            <pc:sldMk cId="4114729437" sldId="316"/>
            <ac:spMk id="3" creationId="{12F5F2AB-79FD-4AFB-B190-753C7E3947A3}"/>
          </ac:spMkLst>
        </pc:spChg>
      </pc:sldChg>
      <pc:sldChg chg="modSp add">
        <pc:chgData name="Steve McDonald" userId="16d1e290fd0f145d" providerId="LiveId" clId="{3F069F95-E2BA-4E47-BE21-2189E3A02332}" dt="2018-04-21T21:55:49.134" v="31977" actId="20577"/>
        <pc:sldMkLst>
          <pc:docMk/>
          <pc:sldMk cId="3160299407" sldId="317"/>
        </pc:sldMkLst>
        <pc:spChg chg="mod">
          <ac:chgData name="Steve McDonald" userId="16d1e290fd0f145d" providerId="LiveId" clId="{3F069F95-E2BA-4E47-BE21-2189E3A02332}" dt="2018-04-20T17:18:47.345" v="27712" actId="20577"/>
          <ac:spMkLst>
            <pc:docMk/>
            <pc:sldMk cId="3160299407" sldId="317"/>
            <ac:spMk id="6" creationId="{932B8F55-F06C-47F2-A2A1-29D2DC8B384C}"/>
          </ac:spMkLst>
        </pc:spChg>
        <pc:spChg chg="mod">
          <ac:chgData name="Steve McDonald" userId="16d1e290fd0f145d" providerId="LiveId" clId="{3F069F95-E2BA-4E47-BE21-2189E3A02332}" dt="2018-04-21T21:55:49.134" v="31977" actId="20577"/>
          <ac:spMkLst>
            <pc:docMk/>
            <pc:sldMk cId="3160299407" sldId="317"/>
            <ac:spMk id="24" creationId="{ABBE8C14-CFD7-429B-A84F-2F4E55F56DFD}"/>
          </ac:spMkLst>
        </pc:spChg>
      </pc:sldChg>
      <pc:sldChg chg="addSp delSp modSp add">
        <pc:chgData name="Steve McDonald" userId="16d1e290fd0f145d" providerId="LiveId" clId="{3F069F95-E2BA-4E47-BE21-2189E3A02332}" dt="2018-04-20T17:19:00.143" v="27731" actId="20577"/>
        <pc:sldMkLst>
          <pc:docMk/>
          <pc:sldMk cId="399965702" sldId="318"/>
        </pc:sldMkLst>
        <pc:spChg chg="add del mod">
          <ac:chgData name="Steve McDonald" userId="16d1e290fd0f145d" providerId="LiveId" clId="{3F069F95-E2BA-4E47-BE21-2189E3A02332}" dt="2018-04-19T20:18:42.558" v="22152" actId="478"/>
          <ac:spMkLst>
            <pc:docMk/>
            <pc:sldMk cId="399965702" sldId="318"/>
            <ac:spMk id="4" creationId="{76F1AC3A-4131-40C9-BF10-7535397A9CA3}"/>
          </ac:spMkLst>
        </pc:spChg>
        <pc:spChg chg="mod">
          <ac:chgData name="Steve McDonald" userId="16d1e290fd0f145d" providerId="LiveId" clId="{3F069F95-E2BA-4E47-BE21-2189E3A02332}" dt="2018-04-20T17:19:00.143" v="27731" actId="20577"/>
          <ac:spMkLst>
            <pc:docMk/>
            <pc:sldMk cId="399965702" sldId="318"/>
            <ac:spMk id="6" creationId="{932B8F55-F06C-47F2-A2A1-29D2DC8B384C}"/>
          </ac:spMkLst>
        </pc:spChg>
        <pc:spChg chg="mod">
          <ac:chgData name="Steve McDonald" userId="16d1e290fd0f145d" providerId="LiveId" clId="{3F069F95-E2BA-4E47-BE21-2189E3A02332}" dt="2018-04-19T20:06:35.371" v="21750" actId="20577"/>
          <ac:spMkLst>
            <pc:docMk/>
            <pc:sldMk cId="399965702" sldId="318"/>
            <ac:spMk id="24" creationId="{ABBE8C14-CFD7-429B-A84F-2F4E55F56DFD}"/>
          </ac:spMkLst>
        </pc:spChg>
      </pc:sldChg>
      <pc:sldChg chg="addSp modSp add">
        <pc:chgData name="Steve McDonald" userId="16d1e290fd0f145d" providerId="LiveId" clId="{3F069F95-E2BA-4E47-BE21-2189E3A02332}" dt="2018-04-21T20:10:07.713" v="30851" actId="1076"/>
        <pc:sldMkLst>
          <pc:docMk/>
          <pc:sldMk cId="2615007653" sldId="319"/>
        </pc:sldMkLst>
        <pc:spChg chg="add mod">
          <ac:chgData name="Steve McDonald" userId="16d1e290fd0f145d" providerId="LiveId" clId="{3F069F95-E2BA-4E47-BE21-2189E3A02332}" dt="2018-04-19T20:19:05.365" v="22180" actId="20577"/>
          <ac:spMkLst>
            <pc:docMk/>
            <pc:sldMk cId="2615007653" sldId="319"/>
            <ac:spMk id="4" creationId="{232BC884-E46D-4445-88AF-672FA91FF49F}"/>
          </ac:spMkLst>
        </pc:spChg>
        <pc:spChg chg="mod">
          <ac:chgData name="Steve McDonald" userId="16d1e290fd0f145d" providerId="LiveId" clId="{3F069F95-E2BA-4E47-BE21-2189E3A02332}" dt="2018-04-20T17:19:12.027" v="27750" actId="20577"/>
          <ac:spMkLst>
            <pc:docMk/>
            <pc:sldMk cId="2615007653" sldId="319"/>
            <ac:spMk id="6" creationId="{932B8F55-F06C-47F2-A2A1-29D2DC8B384C}"/>
          </ac:spMkLst>
        </pc:spChg>
        <pc:spChg chg="mod">
          <ac:chgData name="Steve McDonald" userId="16d1e290fd0f145d" providerId="LiveId" clId="{3F069F95-E2BA-4E47-BE21-2189E3A02332}" dt="2018-04-21T20:10:07.713" v="30851" actId="1076"/>
          <ac:spMkLst>
            <pc:docMk/>
            <pc:sldMk cId="2615007653" sldId="319"/>
            <ac:spMk id="24" creationId="{ABBE8C14-CFD7-429B-A84F-2F4E55F56DFD}"/>
          </ac:spMkLst>
        </pc:spChg>
      </pc:sldChg>
      <pc:sldChg chg="add del">
        <pc:chgData name="Steve McDonald" userId="16d1e290fd0f145d" providerId="LiveId" clId="{3F069F95-E2BA-4E47-BE21-2189E3A02332}" dt="2018-04-20T17:13:08.968" v="27620" actId="2696"/>
        <pc:sldMkLst>
          <pc:docMk/>
          <pc:sldMk cId="603875266" sldId="320"/>
        </pc:sldMkLst>
      </pc:sldChg>
      <pc:sldChg chg="add del">
        <pc:chgData name="Steve McDonald" userId="16d1e290fd0f145d" providerId="LiveId" clId="{3F069F95-E2BA-4E47-BE21-2189E3A02332}" dt="2018-04-20T17:13:06.108" v="27619" actId="2696"/>
        <pc:sldMkLst>
          <pc:docMk/>
          <pc:sldMk cId="3246907825" sldId="321"/>
        </pc:sldMkLst>
      </pc:sldChg>
      <pc:sldChg chg="delSp modSp add">
        <pc:chgData name="Steve McDonald" userId="16d1e290fd0f145d" providerId="LiveId" clId="{3F069F95-E2BA-4E47-BE21-2189E3A02332}" dt="2018-04-20T17:17:50.634" v="27672" actId="20577"/>
        <pc:sldMkLst>
          <pc:docMk/>
          <pc:sldMk cId="1883108931" sldId="322"/>
        </pc:sldMkLst>
        <pc:spChg chg="del mod">
          <ac:chgData name="Steve McDonald" userId="16d1e290fd0f145d" providerId="LiveId" clId="{3F069F95-E2BA-4E47-BE21-2189E3A02332}" dt="2018-04-19T20:43:52.324" v="23427" actId="1076"/>
          <ac:spMkLst>
            <pc:docMk/>
            <pc:sldMk cId="1883108931" sldId="322"/>
            <ac:spMk id="4" creationId="{232BC884-E46D-4445-88AF-672FA91FF49F}"/>
          </ac:spMkLst>
        </pc:spChg>
        <pc:spChg chg="mod">
          <ac:chgData name="Steve McDonald" userId="16d1e290fd0f145d" providerId="LiveId" clId="{3F069F95-E2BA-4E47-BE21-2189E3A02332}" dt="2018-04-20T17:17:50.634" v="27672" actId="20577"/>
          <ac:spMkLst>
            <pc:docMk/>
            <pc:sldMk cId="1883108931" sldId="322"/>
            <ac:spMk id="6" creationId="{932B8F55-F06C-47F2-A2A1-29D2DC8B384C}"/>
          </ac:spMkLst>
        </pc:spChg>
        <pc:spChg chg="mod">
          <ac:chgData name="Steve McDonald" userId="16d1e290fd0f145d" providerId="LiveId" clId="{3F069F95-E2BA-4E47-BE21-2189E3A02332}" dt="2018-04-19T20:44:05.790" v="23428" actId="1076"/>
          <ac:spMkLst>
            <pc:docMk/>
            <pc:sldMk cId="1883108931" sldId="322"/>
            <ac:spMk id="24" creationId="{ABBE8C14-CFD7-429B-A84F-2F4E55F56DFD}"/>
          </ac:spMkLst>
        </pc:spChg>
      </pc:sldChg>
      <pc:sldChg chg="modSp add">
        <pc:chgData name="Steve McDonald" userId="16d1e290fd0f145d" providerId="LiveId" clId="{3F069F95-E2BA-4E47-BE21-2189E3A02332}" dt="2018-04-21T22:03:02.097" v="32025" actId="20577"/>
        <pc:sldMkLst>
          <pc:docMk/>
          <pc:sldMk cId="3827873981" sldId="323"/>
        </pc:sldMkLst>
        <pc:spChg chg="mod">
          <ac:chgData name="Steve McDonald" userId="16d1e290fd0f145d" providerId="LiveId" clId="{3F069F95-E2BA-4E47-BE21-2189E3A02332}" dt="2018-04-20T15:56:45.633" v="24767" actId="113"/>
          <ac:spMkLst>
            <pc:docMk/>
            <pc:sldMk cId="3827873981" sldId="323"/>
            <ac:spMk id="2" creationId="{F6CF935E-CEF7-4341-8539-4615E6025065}"/>
          </ac:spMkLst>
        </pc:spChg>
        <pc:spChg chg="mod">
          <ac:chgData name="Steve McDonald" userId="16d1e290fd0f145d" providerId="LiveId" clId="{3F069F95-E2BA-4E47-BE21-2189E3A02332}" dt="2018-04-21T22:03:02.097" v="32025" actId="20577"/>
          <ac:spMkLst>
            <pc:docMk/>
            <pc:sldMk cId="3827873981" sldId="323"/>
            <ac:spMk id="3" creationId="{F490D9D9-457F-47F9-B1AF-3A51A2FFC65C}"/>
          </ac:spMkLst>
        </pc:spChg>
      </pc:sldChg>
      <pc:sldChg chg="modSp add del">
        <pc:chgData name="Steve McDonald" userId="16d1e290fd0f145d" providerId="LiveId" clId="{3F069F95-E2BA-4E47-BE21-2189E3A02332}" dt="2018-04-20T16:48:48.661" v="26692" actId="2696"/>
        <pc:sldMkLst>
          <pc:docMk/>
          <pc:sldMk cId="1930212635" sldId="324"/>
        </pc:sldMkLst>
        <pc:spChg chg="mod">
          <ac:chgData name="Steve McDonald" userId="16d1e290fd0f145d" providerId="LiveId" clId="{3F069F95-E2BA-4E47-BE21-2189E3A02332}" dt="2018-04-20T16:10:41.509" v="25259" actId="113"/>
          <ac:spMkLst>
            <pc:docMk/>
            <pc:sldMk cId="1930212635" sldId="324"/>
            <ac:spMk id="2" creationId="{961BC177-2674-4733-B58C-13273F914C9A}"/>
          </ac:spMkLst>
        </pc:spChg>
        <pc:spChg chg="mod">
          <ac:chgData name="Steve McDonald" userId="16d1e290fd0f145d" providerId="LiveId" clId="{3F069F95-E2BA-4E47-BE21-2189E3A02332}" dt="2018-04-20T16:10:45.196" v="25260" actId="255"/>
          <ac:spMkLst>
            <pc:docMk/>
            <pc:sldMk cId="1930212635" sldId="324"/>
            <ac:spMk id="3" creationId="{4E953A62-8DC9-4C76-A0AD-307F370A80F1}"/>
          </ac:spMkLst>
        </pc:spChg>
      </pc:sldChg>
      <pc:sldChg chg="modSp add ord">
        <pc:chgData name="Steve McDonald" userId="16d1e290fd0f145d" providerId="LiveId" clId="{3F069F95-E2BA-4E47-BE21-2189E3A02332}" dt="2018-04-21T22:04:36.395" v="32029" actId="20577"/>
        <pc:sldMkLst>
          <pc:docMk/>
          <pc:sldMk cId="3349649702" sldId="325"/>
        </pc:sldMkLst>
        <pc:spChg chg="mod">
          <ac:chgData name="Steve McDonald" userId="16d1e290fd0f145d" providerId="LiveId" clId="{3F069F95-E2BA-4E47-BE21-2189E3A02332}" dt="2018-04-21T22:02:22.096" v="31993" actId="20577"/>
          <ac:spMkLst>
            <pc:docMk/>
            <pc:sldMk cId="3349649702" sldId="325"/>
            <ac:spMk id="2" creationId="{449FD50E-901C-4905-A717-FA369F35F6F0}"/>
          </ac:spMkLst>
        </pc:spChg>
        <pc:spChg chg="mod">
          <ac:chgData name="Steve McDonald" userId="16d1e290fd0f145d" providerId="LiveId" clId="{3F069F95-E2BA-4E47-BE21-2189E3A02332}" dt="2018-04-21T22:04:36.395" v="32029" actId="20577"/>
          <ac:spMkLst>
            <pc:docMk/>
            <pc:sldMk cId="3349649702" sldId="325"/>
            <ac:spMk id="3" creationId="{F92E26D4-D4CB-496D-B852-5A5275BB8031}"/>
          </ac:spMkLst>
        </pc:spChg>
      </pc:sldChg>
      <pc:sldChg chg="modSp add">
        <pc:chgData name="Steve McDonald" userId="16d1e290fd0f145d" providerId="LiveId" clId="{3F069F95-E2BA-4E47-BE21-2189E3A02332}" dt="2018-04-20T17:28:23.255" v="28252" actId="113"/>
        <pc:sldMkLst>
          <pc:docMk/>
          <pc:sldMk cId="214212801" sldId="326"/>
        </pc:sldMkLst>
        <pc:spChg chg="mod">
          <ac:chgData name="Steve McDonald" userId="16d1e290fd0f145d" providerId="LiveId" clId="{3F069F95-E2BA-4E47-BE21-2189E3A02332}" dt="2018-04-20T17:07:24.900" v="27477" actId="113"/>
          <ac:spMkLst>
            <pc:docMk/>
            <pc:sldMk cId="214212801" sldId="326"/>
            <ac:spMk id="2" creationId="{88344580-2F8E-4587-879F-09FB19918243}"/>
          </ac:spMkLst>
        </pc:spChg>
        <pc:spChg chg="mod">
          <ac:chgData name="Steve McDonald" userId="16d1e290fd0f145d" providerId="LiveId" clId="{3F069F95-E2BA-4E47-BE21-2189E3A02332}" dt="2018-04-20T17:28:23.255" v="28252" actId="113"/>
          <ac:spMkLst>
            <pc:docMk/>
            <pc:sldMk cId="214212801" sldId="326"/>
            <ac:spMk id="3" creationId="{A8153299-4487-485B-AF9C-1960329124D8}"/>
          </ac:spMkLst>
        </pc:spChg>
      </pc:sldChg>
      <pc:sldChg chg="add del">
        <pc:chgData name="Steve McDonald" userId="16d1e290fd0f145d" providerId="LiveId" clId="{3F069F95-E2BA-4E47-BE21-2189E3A02332}" dt="2018-04-20T17:20:59.720" v="27890" actId="2696"/>
        <pc:sldMkLst>
          <pc:docMk/>
          <pc:sldMk cId="3967709885" sldId="327"/>
        </pc:sldMkLst>
      </pc:sldChg>
      <pc:sldChg chg="delSp modSp add ord">
        <pc:chgData name="Steve McDonald" userId="16d1e290fd0f145d" providerId="LiveId" clId="{3F069F95-E2BA-4E47-BE21-2189E3A02332}" dt="2018-04-21T20:21:12.057" v="31311" actId="20577"/>
        <pc:sldMkLst>
          <pc:docMk/>
          <pc:sldMk cId="1968400093" sldId="328"/>
        </pc:sldMkLst>
        <pc:spChg chg="del">
          <ac:chgData name="Steve McDonald" userId="16d1e290fd0f145d" providerId="LiveId" clId="{3F069F95-E2BA-4E47-BE21-2189E3A02332}" dt="2018-04-20T17:15:44.916" v="27625" actId="478"/>
          <ac:spMkLst>
            <pc:docMk/>
            <pc:sldMk cId="1968400093" sldId="328"/>
            <ac:spMk id="4" creationId="{232BC884-E46D-4445-88AF-672FA91FF49F}"/>
          </ac:spMkLst>
        </pc:spChg>
        <pc:spChg chg="mod">
          <ac:chgData name="Steve McDonald" userId="16d1e290fd0f145d" providerId="LiveId" clId="{3F069F95-E2BA-4E47-BE21-2189E3A02332}" dt="2018-04-21T20:21:12.057" v="31311" actId="20577"/>
          <ac:spMkLst>
            <pc:docMk/>
            <pc:sldMk cId="1968400093" sldId="328"/>
            <ac:spMk id="6" creationId="{932B8F55-F06C-47F2-A2A1-29D2DC8B384C}"/>
          </ac:spMkLst>
        </pc:spChg>
        <pc:spChg chg="del mod">
          <ac:chgData name="Steve McDonald" userId="16d1e290fd0f145d" providerId="LiveId" clId="{3F069F95-E2BA-4E47-BE21-2189E3A02332}" dt="2018-04-20T17:15:48.838" v="27627" actId="478"/>
          <ac:spMkLst>
            <pc:docMk/>
            <pc:sldMk cId="1968400093" sldId="328"/>
            <ac:spMk id="24" creationId="{ABBE8C14-CFD7-429B-A84F-2F4E55F56DFD}"/>
          </ac:spMkLst>
        </pc:spChg>
      </pc:sldChg>
      <pc:sldChg chg="modSp add">
        <pc:chgData name="Steve McDonald" userId="16d1e290fd0f145d" providerId="LiveId" clId="{3F069F95-E2BA-4E47-BE21-2189E3A02332}" dt="2018-04-20T18:03:09.788" v="29426" actId="20577"/>
        <pc:sldMkLst>
          <pc:docMk/>
          <pc:sldMk cId="2955544681" sldId="329"/>
        </pc:sldMkLst>
        <pc:spChg chg="mod">
          <ac:chgData name="Steve McDonald" userId="16d1e290fd0f145d" providerId="LiveId" clId="{3F069F95-E2BA-4E47-BE21-2189E3A02332}" dt="2018-04-20T17:33:28.025" v="28541" actId="20577"/>
          <ac:spMkLst>
            <pc:docMk/>
            <pc:sldMk cId="2955544681" sldId="329"/>
            <ac:spMk id="2" creationId="{845BE463-62D1-4E1F-93AD-D8DA4F7CA45F}"/>
          </ac:spMkLst>
        </pc:spChg>
        <pc:spChg chg="mod">
          <ac:chgData name="Steve McDonald" userId="16d1e290fd0f145d" providerId="LiveId" clId="{3F069F95-E2BA-4E47-BE21-2189E3A02332}" dt="2018-04-20T18:03:09.788" v="29426" actId="20577"/>
          <ac:spMkLst>
            <pc:docMk/>
            <pc:sldMk cId="2955544681" sldId="329"/>
            <ac:spMk id="3" creationId="{2FA43775-B6D3-4D30-881E-339CA6D216D9}"/>
          </ac:spMkLst>
        </pc:spChg>
      </pc:sldChg>
      <pc:sldChg chg="addSp delSp modSp add">
        <pc:chgData name="Steve McDonald" userId="16d1e290fd0f145d" providerId="LiveId" clId="{3F069F95-E2BA-4E47-BE21-2189E3A02332}" dt="2018-04-20T17:50:51.699" v="29105" actId="20577"/>
        <pc:sldMkLst>
          <pc:docMk/>
          <pc:sldMk cId="1466168429" sldId="330"/>
        </pc:sldMkLst>
        <pc:spChg chg="del">
          <ac:chgData name="Steve McDonald" userId="16d1e290fd0f145d" providerId="LiveId" clId="{3F069F95-E2BA-4E47-BE21-2189E3A02332}" dt="2018-04-20T17:43:45.905" v="28961" actId="20577"/>
          <ac:spMkLst>
            <pc:docMk/>
            <pc:sldMk cId="1466168429" sldId="330"/>
            <ac:spMk id="2" creationId="{6BAE7D9A-2128-431B-8667-469CCCD83DF7}"/>
          </ac:spMkLst>
        </pc:spChg>
        <pc:spChg chg="del">
          <ac:chgData name="Steve McDonald" userId="16d1e290fd0f145d" providerId="LiveId" clId="{3F069F95-E2BA-4E47-BE21-2189E3A02332}" dt="2018-04-20T17:43:45.905" v="28961" actId="20577"/>
          <ac:spMkLst>
            <pc:docMk/>
            <pc:sldMk cId="1466168429" sldId="330"/>
            <ac:spMk id="3" creationId="{5562A16C-7C7A-49BA-9F80-3F61C4B27F76}"/>
          </ac:spMkLst>
        </pc:spChg>
        <pc:spChg chg="add del mod">
          <ac:chgData name="Steve McDonald" userId="16d1e290fd0f145d" providerId="LiveId" clId="{3F069F95-E2BA-4E47-BE21-2189E3A02332}" dt="2018-04-20T17:45:08.550" v="28987" actId="478"/>
          <ac:spMkLst>
            <pc:docMk/>
            <pc:sldMk cId="1466168429" sldId="330"/>
            <ac:spMk id="4" creationId="{C26E54CB-8CEE-4131-A885-39EDF95D069E}"/>
          </ac:spMkLst>
        </pc:spChg>
        <pc:spChg chg="add mod">
          <ac:chgData name="Steve McDonald" userId="16d1e290fd0f145d" providerId="LiveId" clId="{3F069F95-E2BA-4E47-BE21-2189E3A02332}" dt="2018-04-20T17:49:04.023" v="29093" actId="113"/>
          <ac:spMkLst>
            <pc:docMk/>
            <pc:sldMk cId="1466168429" sldId="330"/>
            <ac:spMk id="5" creationId="{BE44F1E5-F1B2-4C35-993C-87D391EB8CB2}"/>
          </ac:spMkLst>
        </pc:spChg>
        <pc:spChg chg="add mod">
          <ac:chgData name="Steve McDonald" userId="16d1e290fd0f145d" providerId="LiveId" clId="{3F069F95-E2BA-4E47-BE21-2189E3A02332}" dt="2018-04-20T17:50:51.699" v="29105" actId="20577"/>
          <ac:spMkLst>
            <pc:docMk/>
            <pc:sldMk cId="1466168429" sldId="330"/>
            <ac:spMk id="6" creationId="{9D86F529-8A08-44F8-A760-F1A406F4D4F7}"/>
          </ac:spMkLst>
        </pc:spChg>
      </pc:sldChg>
      <pc:sldChg chg="addSp modSp add del">
        <pc:chgData name="Steve McDonald" userId="16d1e290fd0f145d" providerId="LiveId" clId="{3F069F95-E2BA-4E47-BE21-2189E3A02332}" dt="2018-04-20T18:55:02.377" v="29782" actId="2696"/>
        <pc:sldMkLst>
          <pc:docMk/>
          <pc:sldMk cId="1487093060" sldId="331"/>
        </pc:sldMkLst>
        <pc:spChg chg="add mod">
          <ac:chgData name="Steve McDonald" userId="16d1e290fd0f145d" providerId="LiveId" clId="{3F069F95-E2BA-4E47-BE21-2189E3A02332}" dt="2018-04-20T18:10:53.308" v="29440" actId="113"/>
          <ac:spMkLst>
            <pc:docMk/>
            <pc:sldMk cId="1487093060" sldId="331"/>
            <ac:spMk id="2" creationId="{3FF5C512-A590-45C7-B142-C0DAB0F728A5}"/>
          </ac:spMkLst>
        </pc:spChg>
        <pc:spChg chg="add mod">
          <ac:chgData name="Steve McDonald" userId="16d1e290fd0f145d" providerId="LiveId" clId="{3F069F95-E2BA-4E47-BE21-2189E3A02332}" dt="2018-04-20T18:15:52.811" v="29742" actId="20577"/>
          <ac:spMkLst>
            <pc:docMk/>
            <pc:sldMk cId="1487093060" sldId="331"/>
            <ac:spMk id="3" creationId="{BDAD25EE-7D09-4E3F-8C73-2556827BA402}"/>
          </ac:spMkLst>
        </pc:spChg>
      </pc:sldChg>
      <pc:sldChg chg="addSp modSp add">
        <pc:chgData name="Steve McDonald" userId="16d1e290fd0f145d" providerId="LiveId" clId="{3F069F95-E2BA-4E47-BE21-2189E3A02332}" dt="2018-04-21T20:08:51.625" v="30849" actId="113"/>
        <pc:sldMkLst>
          <pc:docMk/>
          <pc:sldMk cId="2192727651" sldId="331"/>
        </pc:sldMkLst>
        <pc:spChg chg="add mod">
          <ac:chgData name="Steve McDonald" userId="16d1e290fd0f145d" providerId="LiveId" clId="{3F069F95-E2BA-4E47-BE21-2189E3A02332}" dt="2018-04-21T19:51:29.920" v="30630" actId="113"/>
          <ac:spMkLst>
            <pc:docMk/>
            <pc:sldMk cId="2192727651" sldId="331"/>
            <ac:spMk id="2" creationId="{2539D2D1-B21C-433E-BA4A-B47F5E9B032B}"/>
          </ac:spMkLst>
        </pc:spChg>
        <pc:spChg chg="add mod">
          <ac:chgData name="Steve McDonald" userId="16d1e290fd0f145d" providerId="LiveId" clId="{3F069F95-E2BA-4E47-BE21-2189E3A02332}" dt="2018-04-21T20:08:51.625" v="30849" actId="113"/>
          <ac:spMkLst>
            <pc:docMk/>
            <pc:sldMk cId="2192727651" sldId="331"/>
            <ac:spMk id="3" creationId="{44423B97-4464-407B-9CDB-33D164D0A67D}"/>
          </ac:spMkLst>
        </pc:spChg>
      </pc:sldChg>
      <pc:sldChg chg="modSp add ord">
        <pc:chgData name="Steve McDonald" userId="16d1e290fd0f145d" providerId="LiveId" clId="{3F069F95-E2BA-4E47-BE21-2189E3A02332}" dt="2018-04-21T21:32:17.486" v="31742" actId="113"/>
        <pc:sldMkLst>
          <pc:docMk/>
          <pc:sldMk cId="462674965" sldId="332"/>
        </pc:sldMkLst>
        <pc:spChg chg="mod">
          <ac:chgData name="Steve McDonald" userId="16d1e290fd0f145d" providerId="LiveId" clId="{3F069F95-E2BA-4E47-BE21-2189E3A02332}" dt="2018-04-21T20:19:43.443" v="31264" actId="20577"/>
          <ac:spMkLst>
            <pc:docMk/>
            <pc:sldMk cId="462674965" sldId="332"/>
            <ac:spMk id="2" creationId="{AB7A17A4-6077-47E2-8409-DBB34D13B67A}"/>
          </ac:spMkLst>
        </pc:spChg>
        <pc:spChg chg="mod">
          <ac:chgData name="Steve McDonald" userId="16d1e290fd0f145d" providerId="LiveId" clId="{3F069F95-E2BA-4E47-BE21-2189E3A02332}" dt="2018-04-21T21:32:17.486" v="31742" actId="113"/>
          <ac:spMkLst>
            <pc:docMk/>
            <pc:sldMk cId="462674965" sldId="332"/>
            <ac:spMk id="3" creationId="{154AA18B-331A-4C61-98B0-F52CC110C7DD}"/>
          </ac:spMkLst>
        </pc:spChg>
      </pc:sldChg>
      <pc:sldChg chg="delSp add del">
        <pc:chgData name="Steve McDonald" userId="16d1e290fd0f145d" providerId="LiveId" clId="{3F069F95-E2BA-4E47-BE21-2189E3A02332}" dt="2018-04-20T18:54:28.503" v="29781" actId="2696"/>
        <pc:sldMkLst>
          <pc:docMk/>
          <pc:sldMk cId="546206155" sldId="332"/>
        </pc:sldMkLst>
        <pc:spChg chg="del">
          <ac:chgData name="Steve McDonald" userId="16d1e290fd0f145d" providerId="LiveId" clId="{3F069F95-E2BA-4E47-BE21-2189E3A02332}" dt="2018-04-20T18:22:05.031" v="29747" actId="2696"/>
          <ac:spMkLst>
            <pc:docMk/>
            <pc:sldMk cId="546206155" sldId="332"/>
            <ac:spMk id="2" creationId="{02E8BC97-4AD4-4FA9-95CC-62723C8368FD}"/>
          </ac:spMkLst>
        </pc:spChg>
        <pc:spChg chg="del">
          <ac:chgData name="Steve McDonald" userId="16d1e290fd0f145d" providerId="LiveId" clId="{3F069F95-E2BA-4E47-BE21-2189E3A02332}" dt="2018-04-20T18:22:05.031" v="29747" actId="2696"/>
          <ac:spMkLst>
            <pc:docMk/>
            <pc:sldMk cId="546206155" sldId="332"/>
            <ac:spMk id="3" creationId="{8B7EA7EA-E7FB-4A9F-832C-794C40C65E56}"/>
          </ac:spMkLst>
        </pc:spChg>
      </pc:sldChg>
      <pc:sldMasterChg chg="setBg modSldLayout">
        <pc:chgData name="Steve McDonald" userId="16d1e290fd0f145d" providerId="LiveId" clId="{3F069F95-E2BA-4E47-BE21-2189E3A02332}" dt="2018-04-15T19:29:07.179" v="3230" actId="20577"/>
        <pc:sldMasterMkLst>
          <pc:docMk/>
          <pc:sldMasterMk cId="3736459099" sldId="2147483725"/>
        </pc:sldMasterMkLst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762953897" sldId="2147483726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424665876" sldId="2147483727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731464678" sldId="2147483728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3741406382" sldId="2147483729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963643878" sldId="2147483730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150501708" sldId="2147483731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557687179" sldId="2147483732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211645151" sldId="2147483733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736859400" sldId="2147483734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189489287" sldId="2147483735"/>
          </pc:sldLayoutMkLst>
        </pc:sldLayoutChg>
        <pc:sldLayoutChg chg="setBg">
          <pc:chgData name="Steve McDonald" userId="16d1e290fd0f145d" providerId="LiveId" clId="{3F069F95-E2BA-4E47-BE21-2189E3A02332}" dt="2018-04-15T19:29:07.179" v="3230" actId="20577"/>
          <pc:sldLayoutMkLst>
            <pc:docMk/>
            <pc:sldMasterMk cId="3736459099" sldId="2147483725"/>
            <pc:sldLayoutMk cId="251905011" sldId="2147483736"/>
          </pc:sldLayoutMkLst>
        </pc:sldLayoutChg>
      </pc:sldMasterChg>
    </pc:docChg>
  </pc:docChgLst>
  <pc:docChgLst>
    <pc:chgData name="Steve McDonald" userId="16d1e290fd0f145d" providerId="LiveId" clId="{C86D9A41-4B19-4A4D-910B-124331092786}"/>
    <pc:docChg chg="addSld modSld sldOrd">
      <pc:chgData name="Steve McDonald" userId="16d1e290fd0f145d" providerId="LiveId" clId="{C86D9A41-4B19-4A4D-910B-124331092786}" dt="2018-03-04T17:29:25.351" v="106" actId="20577"/>
      <pc:docMkLst>
        <pc:docMk/>
      </pc:docMkLst>
      <pc:sldChg chg="modSp">
        <pc:chgData name="Steve McDonald" userId="16d1e290fd0f145d" providerId="LiveId" clId="{C86D9A41-4B19-4A4D-910B-124331092786}" dt="2018-03-04T17:18:55.954" v="24" actId="20577"/>
        <pc:sldMkLst>
          <pc:docMk/>
          <pc:sldMk cId="88811639" sldId="258"/>
        </pc:sldMkLst>
        <pc:spChg chg="mod">
          <ac:chgData name="Steve McDonald" userId="16d1e290fd0f145d" providerId="LiveId" clId="{C86D9A41-4B19-4A4D-910B-124331092786}" dt="2018-03-04T17:18:55.954" v="24" actId="20577"/>
          <ac:spMkLst>
            <pc:docMk/>
            <pc:sldMk cId="88811639" sldId="258"/>
            <ac:spMk id="2" creationId="{7838CDE2-78CA-4561-9E40-42C610FD8841}"/>
          </ac:spMkLst>
        </pc:spChg>
      </pc:sldChg>
      <pc:sldChg chg="ord">
        <pc:chgData name="Steve McDonald" userId="16d1e290fd0f145d" providerId="LiveId" clId="{C86D9A41-4B19-4A4D-910B-124331092786}" dt="2018-03-04T17:20:52.029" v="76" actId="20577"/>
        <pc:sldMkLst>
          <pc:docMk/>
          <pc:sldMk cId="10837269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0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6EE7-7496-417B-84E1-2DD1B5F7EDD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D6B8-EFC5-40A3-8267-091C38E37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5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2645F-4DA7-4CFF-8757-0BA5B6D66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TO WRITE ALMA NORMALIZATION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0871D-E540-41D5-9206-4E09DCA0A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/>
              <a:t>Steve McDonald</a:t>
            </a:r>
          </a:p>
          <a:p>
            <a:r>
              <a:rPr lang="en-US" sz="3200" dirty="0"/>
              <a:t>Tufts University</a:t>
            </a:r>
          </a:p>
        </p:txBody>
      </p:sp>
    </p:spTree>
    <p:extLst>
      <p:ext uri="{BB962C8B-B14F-4D97-AF65-F5344CB8AC3E}">
        <p14:creationId xmlns:p14="http://schemas.microsoft.com/office/powerpoint/2010/main" val="159355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095F00-949D-46A2-A438-29451F90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4" y="1700434"/>
            <a:ext cx="11506791" cy="47690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094E45-56AD-4363-BF0E-88152BF2AFBC}"/>
              </a:ext>
            </a:extLst>
          </p:cNvPr>
          <p:cNvSpPr/>
          <p:nvPr/>
        </p:nvSpPr>
        <p:spPr>
          <a:xfrm>
            <a:off x="1488936" y="184379"/>
            <a:ext cx="92141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Modify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holding records with the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 Holding Information job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D633032-9748-47B6-9296-C8418A5B92D2}"/>
              </a:ext>
            </a:extLst>
          </p:cNvPr>
          <p:cNvSpPr/>
          <p:nvPr/>
        </p:nvSpPr>
        <p:spPr>
          <a:xfrm>
            <a:off x="1232452" y="5859536"/>
            <a:ext cx="10616943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6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8E054C-CB4E-4DA5-BE37-73A0E148E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57" y="602726"/>
            <a:ext cx="9255285" cy="47047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C523A7-94F3-434C-9079-A1950E4E9E92}"/>
              </a:ext>
            </a:extLst>
          </p:cNvPr>
          <p:cNvSpPr/>
          <p:nvPr/>
        </p:nvSpPr>
        <p:spPr>
          <a:xfrm>
            <a:off x="1468357" y="5103674"/>
            <a:ext cx="84231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Modify records as they are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imported in an Import Profile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325B1F2-72ED-4657-907A-39BC4DC10DCE}"/>
              </a:ext>
            </a:extLst>
          </p:cNvPr>
          <p:cNvSpPr/>
          <p:nvPr/>
        </p:nvSpPr>
        <p:spPr>
          <a:xfrm>
            <a:off x="1219986" y="3965713"/>
            <a:ext cx="6592170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7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23E688-071D-41BD-A18E-87B47F63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5" y="858101"/>
            <a:ext cx="11074969" cy="44261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0549FF7-BA54-487B-9AC6-3BCDF9B5DF44}"/>
              </a:ext>
            </a:extLst>
          </p:cNvPr>
          <p:cNvSpPr/>
          <p:nvPr/>
        </p:nvSpPr>
        <p:spPr>
          <a:xfrm>
            <a:off x="379611" y="2713383"/>
            <a:ext cx="7750598" cy="71561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BCF679-7D85-489E-A49D-25ADEC221238}"/>
              </a:ext>
            </a:extLst>
          </p:cNvPr>
          <p:cNvSpPr/>
          <p:nvPr/>
        </p:nvSpPr>
        <p:spPr>
          <a:xfrm>
            <a:off x="3060456" y="4756379"/>
            <a:ext cx="7144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Modify records exported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a publishing profile</a:t>
            </a:r>
          </a:p>
        </p:txBody>
      </p:sp>
    </p:spTree>
    <p:extLst>
      <p:ext uri="{BB962C8B-B14F-4D97-AF65-F5344CB8AC3E}">
        <p14:creationId xmlns:p14="http://schemas.microsoft.com/office/powerpoint/2010/main" val="254786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747220-BDA6-4916-A989-EE40671C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95" y="730694"/>
            <a:ext cx="8858705" cy="42039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3065778-7DB4-4735-85BF-75FC5EA7058B}"/>
              </a:ext>
            </a:extLst>
          </p:cNvPr>
          <p:cNvSpPr/>
          <p:nvPr/>
        </p:nvSpPr>
        <p:spPr>
          <a:xfrm>
            <a:off x="2512073" y="3429000"/>
            <a:ext cx="6592170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22FBFCA-E7F1-4198-B3F4-11E40AC0BA05}"/>
              </a:ext>
            </a:extLst>
          </p:cNvPr>
          <p:cNvSpPr/>
          <p:nvPr/>
        </p:nvSpPr>
        <p:spPr>
          <a:xfrm>
            <a:off x="436056" y="4676866"/>
            <a:ext cx="109230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Normalize records every time they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saved (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Normalize on Save process)</a:t>
            </a:r>
          </a:p>
        </p:txBody>
      </p:sp>
    </p:spTree>
    <p:extLst>
      <p:ext uri="{BB962C8B-B14F-4D97-AF65-F5344CB8AC3E}">
        <p14:creationId xmlns:p14="http://schemas.microsoft.com/office/powerpoint/2010/main" val="507155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9D2D1-B21C-433E-BA4A-B47F5E9B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Normalization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423B97-4464-407B-9CDB-33D164D0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are created in Metadata Configuration profiles (</a:t>
            </a:r>
            <a:r>
              <a:rPr lang="en-US" b="1" dirty="0"/>
              <a:t>Configuration &gt; Resources &gt;  Cataloging &gt; Metadata Configuration</a:t>
            </a:r>
            <a:r>
              <a:rPr lang="en-US" dirty="0"/>
              <a:t>)</a:t>
            </a:r>
          </a:p>
          <a:p>
            <a:r>
              <a:rPr lang="en-US" dirty="0"/>
              <a:t>Besides executing normalization rule files, processes can sort MARC fields, calculate brief level, change suppression, and other tasks</a:t>
            </a:r>
          </a:p>
          <a:p>
            <a:r>
              <a:rPr lang="en-US" dirty="0"/>
              <a:t>Instructions on creating processes are in the Alma documentation:  </a:t>
            </a:r>
            <a:r>
              <a:rPr lang="en-US" b="1" dirty="0"/>
              <a:t>Alma Online Help &gt; Resource Management &gt; Configuring Cataloging</a:t>
            </a:r>
          </a:p>
          <a:p>
            <a:endParaRPr lang="en-US" dirty="0"/>
          </a:p>
          <a:p>
            <a:r>
              <a:rPr lang="en-US" b="1" dirty="0"/>
              <a:t>Due to time limitations, this presentation will focus on writing normalization rules rather than creating processes</a:t>
            </a:r>
          </a:p>
        </p:txBody>
      </p:sp>
    </p:spTree>
    <p:extLst>
      <p:ext uri="{BB962C8B-B14F-4D97-AF65-F5344CB8AC3E}">
        <p14:creationId xmlns:p14="http://schemas.microsoft.com/office/powerpoint/2010/main" val="219272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3D8733-A8CA-458C-B5E8-ABB5FD5E6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" y="538018"/>
            <a:ext cx="8565661" cy="56923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400B21-37CD-4FDE-9841-CFF11AA42970}"/>
              </a:ext>
            </a:extLst>
          </p:cNvPr>
          <p:cNvSpPr/>
          <p:nvPr/>
        </p:nvSpPr>
        <p:spPr>
          <a:xfrm>
            <a:off x="6096000" y="2471389"/>
            <a:ext cx="50529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Rules are created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edited in the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Metadata Editor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2F28934-0769-4256-AF5D-D865D3F42BE3}"/>
              </a:ext>
            </a:extLst>
          </p:cNvPr>
          <p:cNvSpPr/>
          <p:nvPr/>
        </p:nvSpPr>
        <p:spPr>
          <a:xfrm>
            <a:off x="506727" y="2603716"/>
            <a:ext cx="3339548" cy="4804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E3F27F5-0215-42C2-BD35-CC154D8DC5BF}"/>
              </a:ext>
            </a:extLst>
          </p:cNvPr>
          <p:cNvSpPr/>
          <p:nvPr/>
        </p:nvSpPr>
        <p:spPr>
          <a:xfrm>
            <a:off x="808558" y="3192652"/>
            <a:ext cx="4274886" cy="34871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56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C3E02-B3C1-41CA-877E-2C2F665A8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9" y="503694"/>
            <a:ext cx="7240998" cy="4595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3CEEB3-DA09-44CC-916E-D27CD9823C3F}"/>
              </a:ext>
            </a:extLst>
          </p:cNvPr>
          <p:cNvSpPr/>
          <p:nvPr/>
        </p:nvSpPr>
        <p:spPr>
          <a:xfrm>
            <a:off x="2246356" y="4880457"/>
            <a:ext cx="92684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create a new rule, click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File &gt; New &gt; Normalization rules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43D5FD2-DD31-48FF-BE21-A09A1C30F920}"/>
              </a:ext>
            </a:extLst>
          </p:cNvPr>
          <p:cNvSpPr/>
          <p:nvPr/>
        </p:nvSpPr>
        <p:spPr>
          <a:xfrm>
            <a:off x="4297708" y="2061275"/>
            <a:ext cx="3339548" cy="7400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2F35CDC-84A8-4F0D-853C-E704F47B66A0}"/>
              </a:ext>
            </a:extLst>
          </p:cNvPr>
          <p:cNvSpPr/>
          <p:nvPr/>
        </p:nvSpPr>
        <p:spPr>
          <a:xfrm>
            <a:off x="677209" y="1100380"/>
            <a:ext cx="3339548" cy="4804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9E437F-40C2-4A30-9FA0-49C1DAAF082C}"/>
              </a:ext>
            </a:extLst>
          </p:cNvPr>
          <p:cNvSpPr/>
          <p:nvPr/>
        </p:nvSpPr>
        <p:spPr>
          <a:xfrm>
            <a:off x="677209" y="619933"/>
            <a:ext cx="1353069" cy="4804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603573-8650-4EA8-86FB-B230A5A1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7" y="414822"/>
            <a:ext cx="6087458" cy="60283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DB846D7-196C-4EA4-988C-1B8CCC423795}"/>
              </a:ext>
            </a:extLst>
          </p:cNvPr>
          <p:cNvSpPr/>
          <p:nvPr/>
        </p:nvSpPr>
        <p:spPr>
          <a:xfrm>
            <a:off x="774150" y="4790661"/>
            <a:ext cx="2684667" cy="55659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DD3783-B570-4EA5-8000-98E79F863AB4}"/>
              </a:ext>
            </a:extLst>
          </p:cNvPr>
          <p:cNvSpPr/>
          <p:nvPr/>
        </p:nvSpPr>
        <p:spPr>
          <a:xfrm>
            <a:off x="6576263" y="1305340"/>
            <a:ext cx="513416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OR, open the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Rules accordion,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an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existing rule,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select Duplicate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19CE00D-A04A-41A8-9446-7C1104ADF103}"/>
              </a:ext>
            </a:extLst>
          </p:cNvPr>
          <p:cNvSpPr/>
          <p:nvPr/>
        </p:nvSpPr>
        <p:spPr>
          <a:xfrm>
            <a:off x="0" y="1510747"/>
            <a:ext cx="2684667" cy="44203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DD431EE-EB51-4693-87B4-C0E10F9E4EAD}"/>
              </a:ext>
            </a:extLst>
          </p:cNvPr>
          <p:cNvSpPr/>
          <p:nvPr/>
        </p:nvSpPr>
        <p:spPr>
          <a:xfrm>
            <a:off x="1342333" y="3641389"/>
            <a:ext cx="2684667" cy="55659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FEA31-EB30-4833-96F4-6FE42DA6C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TIP: Duplicating is sometimes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C63358-4F41-4155-9B2E-33E52FC1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File &gt; New &gt; Normalization rule produces a completely blank rule; you have to fill in everything</a:t>
            </a:r>
          </a:p>
          <a:p>
            <a:r>
              <a:rPr lang="en-US" sz="3200" dirty="0"/>
              <a:t>Duplicating helps by providing the general structure of normalization rules: the initial “rule” statement, “when”, “then”, and “end”</a:t>
            </a:r>
          </a:p>
          <a:p>
            <a:r>
              <a:rPr lang="en-US" sz="3200" dirty="0"/>
              <a:t>If you are lucky, you can duplicate a rule that already includes commands you intend to use</a:t>
            </a:r>
          </a:p>
          <a:p>
            <a:r>
              <a:rPr lang="en-US" sz="3200" dirty="0"/>
              <a:t>When duplicating, be sure to edit the Name and Description—you may not be able to change them later!</a:t>
            </a:r>
          </a:p>
        </p:txBody>
      </p:sp>
    </p:spTree>
    <p:extLst>
      <p:ext uri="{BB962C8B-B14F-4D97-AF65-F5344CB8AC3E}">
        <p14:creationId xmlns:p14="http://schemas.microsoft.com/office/powerpoint/2010/main" val="2951638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496178-BC4E-4F89-9A51-81D55ED3C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5" y="973845"/>
            <a:ext cx="7636975" cy="49103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41914F-4EE4-424A-9A7D-4D945182B385}"/>
              </a:ext>
            </a:extLst>
          </p:cNvPr>
          <p:cNvSpPr/>
          <p:nvPr/>
        </p:nvSpPr>
        <p:spPr>
          <a:xfrm>
            <a:off x="576470" y="1366215"/>
            <a:ext cx="34020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Fill in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Name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Description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4527811-C3EF-47C0-B1B9-DD9A05BDE0C5}"/>
              </a:ext>
            </a:extLst>
          </p:cNvPr>
          <p:cNvSpPr/>
          <p:nvPr/>
        </p:nvSpPr>
        <p:spPr>
          <a:xfrm>
            <a:off x="3978554" y="1695126"/>
            <a:ext cx="6417775" cy="5709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08DD244-FE77-438E-91FB-440AE89254EA}"/>
              </a:ext>
            </a:extLst>
          </p:cNvPr>
          <p:cNvSpPr/>
          <p:nvPr/>
        </p:nvSpPr>
        <p:spPr>
          <a:xfrm>
            <a:off x="3978554" y="2190906"/>
            <a:ext cx="6417776" cy="80825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98E22-925B-4200-B96B-EC093C14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Goals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38E29F-CEF1-4877-B970-E785A3F3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Define what normalization rules are, why they are important</a:t>
            </a:r>
          </a:p>
          <a:p>
            <a:r>
              <a:rPr lang="en-US" sz="3200" dirty="0"/>
              <a:t>Describe the basic syntax of normalization rules</a:t>
            </a:r>
          </a:p>
          <a:p>
            <a:r>
              <a:rPr lang="en-US" sz="3200" dirty="0"/>
              <a:t>Highlight some of the basic normalization actions</a:t>
            </a:r>
          </a:p>
          <a:p>
            <a:r>
              <a:rPr lang="en-US" sz="3200" dirty="0"/>
              <a:t>Explain how conditions can control the application of rules</a:t>
            </a:r>
          </a:p>
          <a:p>
            <a:r>
              <a:rPr lang="en-US" sz="3200" dirty="0"/>
              <a:t>Provide tips on writing good rules</a:t>
            </a:r>
          </a:p>
          <a:p>
            <a:endParaRPr lang="en-US" sz="3200" dirty="0"/>
          </a:p>
          <a:p>
            <a:r>
              <a:rPr lang="en-US" sz="3200" b="1" dirty="0"/>
              <a:t>Primary Goal:  convince you that you can create and apply normalization rules</a:t>
            </a:r>
          </a:p>
        </p:txBody>
      </p:sp>
    </p:spTree>
    <p:extLst>
      <p:ext uri="{BB962C8B-B14F-4D97-AF65-F5344CB8AC3E}">
        <p14:creationId xmlns:p14="http://schemas.microsoft.com/office/powerpoint/2010/main" val="298557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859531-5CA4-40B6-933F-B0D2594B6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9" y="1376065"/>
            <a:ext cx="7505774" cy="48259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E015D16-ADBA-4A8A-A96C-66573188BDBA}"/>
              </a:ext>
            </a:extLst>
          </p:cNvPr>
          <p:cNvSpPr/>
          <p:nvPr/>
        </p:nvSpPr>
        <p:spPr>
          <a:xfrm>
            <a:off x="7923175" y="1376065"/>
            <a:ext cx="38385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 from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Private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Shared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(or wait until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after testing)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8256A41-17E1-43C7-8F6B-B5F6A0FE4238}"/>
              </a:ext>
            </a:extLst>
          </p:cNvPr>
          <p:cNvSpPr/>
          <p:nvPr/>
        </p:nvSpPr>
        <p:spPr>
          <a:xfrm>
            <a:off x="350794" y="3143501"/>
            <a:ext cx="5513293" cy="5709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93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76D3A9-2CDC-4EDA-9298-FABAB5040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09" y="1145276"/>
            <a:ext cx="7895635" cy="50766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6A3316-4E05-4937-A0B8-205A1353ED67}"/>
              </a:ext>
            </a:extLst>
          </p:cNvPr>
          <p:cNvSpPr/>
          <p:nvPr/>
        </p:nvSpPr>
        <p:spPr>
          <a:xfrm>
            <a:off x="578156" y="1098262"/>
            <a:ext cx="28096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Mark the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checkbox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Enabled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DDCEE9A-6FA6-4755-A3C9-7442B8946EB6}"/>
              </a:ext>
            </a:extLst>
          </p:cNvPr>
          <p:cNvSpPr/>
          <p:nvPr/>
        </p:nvSpPr>
        <p:spPr>
          <a:xfrm>
            <a:off x="3387835" y="3429000"/>
            <a:ext cx="2476252" cy="57099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76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D28B1A2-2BD1-43AE-8F89-23B2ADED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3" y="1202635"/>
            <a:ext cx="11585473" cy="44527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B8193DD-50A3-4CE8-B6A8-02A90C39C321}"/>
              </a:ext>
            </a:extLst>
          </p:cNvPr>
          <p:cNvSpPr/>
          <p:nvPr/>
        </p:nvSpPr>
        <p:spPr>
          <a:xfrm>
            <a:off x="303263" y="422918"/>
            <a:ext cx="3968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 your rule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A6E292-4F91-4F9A-9BC5-E43CBE57EF30}"/>
              </a:ext>
            </a:extLst>
          </p:cNvPr>
          <p:cNvSpPr/>
          <p:nvPr/>
        </p:nvSpPr>
        <p:spPr>
          <a:xfrm>
            <a:off x="8965114" y="5511752"/>
            <a:ext cx="292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Save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BABEA3-B1BC-4D8C-A343-04421A356414}"/>
              </a:ext>
            </a:extLst>
          </p:cNvPr>
          <p:cNvSpPr/>
          <p:nvPr/>
        </p:nvSpPr>
        <p:spPr>
          <a:xfrm>
            <a:off x="303263" y="2365513"/>
            <a:ext cx="4706059" cy="272332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5283BFC-831F-4E74-AD79-E1ED886EB68C}"/>
              </a:ext>
            </a:extLst>
          </p:cNvPr>
          <p:cNvSpPr/>
          <p:nvPr/>
        </p:nvSpPr>
        <p:spPr>
          <a:xfrm>
            <a:off x="9715748" y="4949687"/>
            <a:ext cx="2476252" cy="70567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B1ED2-C776-44EB-96D3-F8DA2298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the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4940A-3EF0-4A16-8E5E-28A7FDE7A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Do not use a rule that has not been tested!</a:t>
            </a:r>
          </a:p>
          <a:p>
            <a:r>
              <a:rPr lang="en-US" sz="3200" dirty="0"/>
              <a:t>Sometimes actions don’t work quite the way you think</a:t>
            </a:r>
          </a:p>
          <a:p>
            <a:r>
              <a:rPr lang="en-US" sz="3200" dirty="0"/>
              <a:t>If several actions work on the same fields, executing them in the wrong order can yield wrong results</a:t>
            </a:r>
          </a:p>
          <a:p>
            <a:r>
              <a:rPr lang="en-US" sz="3200" dirty="0"/>
              <a:t>There are a few bugs in Alma which can prevent some sets of actions from working the way you expect</a:t>
            </a:r>
          </a:p>
          <a:p>
            <a:r>
              <a:rPr lang="en-US" sz="3200" dirty="0"/>
              <a:t>If you use conditions, be sure to test all conditions you expect to see in your records</a:t>
            </a:r>
          </a:p>
        </p:txBody>
      </p:sp>
    </p:spTree>
    <p:extLst>
      <p:ext uri="{BB962C8B-B14F-4D97-AF65-F5344CB8AC3E}">
        <p14:creationId xmlns:p14="http://schemas.microsoft.com/office/powerpoint/2010/main" val="1923885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6AA2BC-BEF7-4C37-825F-E28BD124F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1" y="457201"/>
            <a:ext cx="11365977" cy="47321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8E2B88-C4E7-4600-B52A-C56AE1548311}"/>
              </a:ext>
            </a:extLst>
          </p:cNvPr>
          <p:cNvSpPr/>
          <p:nvPr/>
        </p:nvSpPr>
        <p:spPr>
          <a:xfrm>
            <a:off x="1296127" y="5378635"/>
            <a:ext cx="959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a record in Metadata Editor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106E67-F90C-4221-9EA3-4DEEC4D44588}"/>
              </a:ext>
            </a:extLst>
          </p:cNvPr>
          <p:cNvSpPr/>
          <p:nvPr/>
        </p:nvSpPr>
        <p:spPr>
          <a:xfrm>
            <a:off x="5370443" y="2505670"/>
            <a:ext cx="4328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test a rule…</a:t>
            </a:r>
          </a:p>
        </p:txBody>
      </p:sp>
    </p:spTree>
    <p:extLst>
      <p:ext uri="{BB962C8B-B14F-4D97-AF65-F5344CB8AC3E}">
        <p14:creationId xmlns:p14="http://schemas.microsoft.com/office/powerpoint/2010/main" val="2592202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722E7-0CF3-47A7-9C26-A3B31BAFC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1" y="1451114"/>
            <a:ext cx="10130497" cy="48806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87CB4EB2-5D32-4867-8FE2-0CFF6E8D4E1A}"/>
              </a:ext>
            </a:extLst>
          </p:cNvPr>
          <p:cNvSpPr/>
          <p:nvPr/>
        </p:nvSpPr>
        <p:spPr>
          <a:xfrm>
            <a:off x="7295322" y="2782956"/>
            <a:ext cx="1719073" cy="91440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54F3BF-6D89-49B1-BB1F-9586B4A6D9C9}"/>
              </a:ext>
            </a:extLst>
          </p:cNvPr>
          <p:cNvSpPr/>
          <p:nvPr/>
        </p:nvSpPr>
        <p:spPr>
          <a:xfrm>
            <a:off x="2161941" y="523319"/>
            <a:ext cx="7868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the Split Editor button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585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F75FA50-7F01-409D-8BEA-20F54A079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" y="408820"/>
            <a:ext cx="5372580" cy="60403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736819-0EF7-40BA-A23C-1606C104235E}"/>
              </a:ext>
            </a:extLst>
          </p:cNvPr>
          <p:cNvSpPr/>
          <p:nvPr/>
        </p:nvSpPr>
        <p:spPr>
          <a:xfrm>
            <a:off x="6517141" y="1720839"/>
            <a:ext cx="465383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the Rules,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 rule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be tested,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click Edit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53737EE-F4A6-4BC9-8736-A78BC7883D8B}"/>
              </a:ext>
            </a:extLst>
          </p:cNvPr>
          <p:cNvSpPr/>
          <p:nvPr/>
        </p:nvSpPr>
        <p:spPr>
          <a:xfrm>
            <a:off x="722847" y="4969565"/>
            <a:ext cx="1719073" cy="6247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0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3882C-703F-48CF-8A9B-3C7D5195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" y="536712"/>
            <a:ext cx="11283161" cy="5744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F3F843-2C1E-4A3B-AA68-282248136EBB}"/>
              </a:ext>
            </a:extLst>
          </p:cNvPr>
          <p:cNvSpPr/>
          <p:nvPr/>
        </p:nvSpPr>
        <p:spPr>
          <a:xfrm>
            <a:off x="4189289" y="4790755"/>
            <a:ext cx="75873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MARC record and rule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display side-by-side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66506DA-E619-40DE-BCCC-7A3C221758E5}"/>
              </a:ext>
            </a:extLst>
          </p:cNvPr>
          <p:cNvCxnSpPr>
            <a:cxnSpLocks/>
          </p:cNvCxnSpPr>
          <p:nvPr/>
        </p:nvCxnSpPr>
        <p:spPr>
          <a:xfrm flipH="1" flipV="1">
            <a:off x="8686801" y="3429001"/>
            <a:ext cx="2045367" cy="15280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3495FF7-2034-4CF7-A1A1-52338514486A}"/>
              </a:ext>
            </a:extLst>
          </p:cNvPr>
          <p:cNvCxnSpPr>
            <a:cxnSpLocks/>
          </p:cNvCxnSpPr>
          <p:nvPr/>
        </p:nvCxnSpPr>
        <p:spPr>
          <a:xfrm flipH="1" flipV="1">
            <a:off x="2871537" y="3429001"/>
            <a:ext cx="3224463" cy="152801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81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3882C-703F-48CF-8A9B-3C7D5195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" y="536712"/>
            <a:ext cx="11283161" cy="5744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F3F843-2C1E-4A3B-AA68-282248136EBB}"/>
              </a:ext>
            </a:extLst>
          </p:cNvPr>
          <p:cNvSpPr/>
          <p:nvPr/>
        </p:nvSpPr>
        <p:spPr>
          <a:xfrm>
            <a:off x="6022826" y="4776257"/>
            <a:ext cx="5712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Edit the rule and/or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MARC record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966506DA-E619-40DE-BCCC-7A3C221758E5}"/>
              </a:ext>
            </a:extLst>
          </p:cNvPr>
          <p:cNvCxnSpPr>
            <a:cxnSpLocks/>
          </p:cNvCxnSpPr>
          <p:nvPr/>
        </p:nvCxnSpPr>
        <p:spPr>
          <a:xfrm flipH="1" flipV="1">
            <a:off x="8686800" y="3429001"/>
            <a:ext cx="315645" cy="1625306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3495FF7-2034-4CF7-A1A1-52338514486A}"/>
              </a:ext>
            </a:extLst>
          </p:cNvPr>
          <p:cNvCxnSpPr>
            <a:cxnSpLocks/>
          </p:cNvCxnSpPr>
          <p:nvPr/>
        </p:nvCxnSpPr>
        <p:spPr>
          <a:xfrm flipH="1" flipV="1">
            <a:off x="3756991" y="4198391"/>
            <a:ext cx="2622727" cy="1711833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76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3882C-703F-48CF-8A9B-3C7D5195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" y="536712"/>
            <a:ext cx="11283161" cy="5744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12F0C-7D39-4566-9285-B95FBF9E404E}"/>
              </a:ext>
            </a:extLst>
          </p:cNvPr>
          <p:cNvSpPr/>
          <p:nvPr/>
        </p:nvSpPr>
        <p:spPr>
          <a:xfrm>
            <a:off x="1293307" y="4566962"/>
            <a:ext cx="96053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 Preview to see how 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rule would modify the record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A4E172E-5FA0-49C0-97C1-2EFFFE8A4B97}"/>
              </a:ext>
            </a:extLst>
          </p:cNvPr>
          <p:cNvSpPr/>
          <p:nvPr/>
        </p:nvSpPr>
        <p:spPr>
          <a:xfrm>
            <a:off x="9429861" y="4337842"/>
            <a:ext cx="1719073" cy="7156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2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EC43-9F96-43E8-A744-95D055B7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Normalization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26404E-5D03-4D7A-9C42-4F14D860B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Rules provide actions to add, remove, or modify MARC fields and subfields</a:t>
            </a:r>
          </a:p>
          <a:p>
            <a:r>
              <a:rPr lang="en-US" sz="3200" dirty="0"/>
              <a:t>Rules can be applied to a single MARC record or to an entire set of records</a:t>
            </a:r>
          </a:p>
          <a:p>
            <a:r>
              <a:rPr lang="en-US" sz="3200" dirty="0"/>
              <a:t>Changes can be restricted to records or fields which meet specific conditions</a:t>
            </a:r>
          </a:p>
          <a:p>
            <a:endParaRPr lang="en-US" sz="3200" dirty="0"/>
          </a:p>
          <a:p>
            <a:r>
              <a:rPr lang="en-US" sz="3200" b="1" dirty="0"/>
              <a:t>In essence, normalization rules are a very simplified programming language to edit MARC records</a:t>
            </a:r>
          </a:p>
        </p:txBody>
      </p:sp>
    </p:spTree>
    <p:extLst>
      <p:ext uri="{BB962C8B-B14F-4D97-AF65-F5344CB8AC3E}">
        <p14:creationId xmlns:p14="http://schemas.microsoft.com/office/powerpoint/2010/main" val="1302363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5DE718-17AC-490B-82A3-D8436D06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0" y="507021"/>
            <a:ext cx="7930568" cy="5794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32E124-1CF9-4D7E-B577-64C2FEFCC35C}"/>
              </a:ext>
            </a:extLst>
          </p:cNvPr>
          <p:cNvSpPr/>
          <p:nvPr/>
        </p:nvSpPr>
        <p:spPr>
          <a:xfrm>
            <a:off x="8367928" y="1500724"/>
            <a:ext cx="333424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this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button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go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 to the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rule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F6499DA-358A-498B-9EDC-5897DB2A8E2B}"/>
              </a:ext>
            </a:extLst>
          </p:cNvPr>
          <p:cNvSpPr/>
          <p:nvPr/>
        </p:nvSpPr>
        <p:spPr>
          <a:xfrm>
            <a:off x="2352864" y="5585791"/>
            <a:ext cx="2875119" cy="7156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4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3882C-703F-48CF-8A9B-3C7D5195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" y="536712"/>
            <a:ext cx="11283161" cy="5744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AF3F843-2C1E-4A3B-AA68-282248136EBB}"/>
              </a:ext>
            </a:extLst>
          </p:cNvPr>
          <p:cNvSpPr/>
          <p:nvPr/>
        </p:nvSpPr>
        <p:spPr>
          <a:xfrm>
            <a:off x="4801950" y="4760758"/>
            <a:ext cx="7100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Continue editing and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previewing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until finished</a:t>
            </a:r>
          </a:p>
        </p:txBody>
      </p:sp>
    </p:spTree>
    <p:extLst>
      <p:ext uri="{BB962C8B-B14F-4D97-AF65-F5344CB8AC3E}">
        <p14:creationId xmlns:p14="http://schemas.microsoft.com/office/powerpoint/2010/main" val="189420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83882C-703F-48CF-8A9B-3C7D51954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1" y="536712"/>
            <a:ext cx="11283161" cy="57448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AC12F0C-7D39-4566-9285-B95FBF9E404E}"/>
              </a:ext>
            </a:extLst>
          </p:cNvPr>
          <p:cNvSpPr/>
          <p:nvPr/>
        </p:nvSpPr>
        <p:spPr>
          <a:xfrm>
            <a:off x="4246022" y="4731027"/>
            <a:ext cx="5811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sure to save any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changes to the rule!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A4E172E-5FA0-49C0-97C1-2EFFFE8A4B97}"/>
              </a:ext>
            </a:extLst>
          </p:cNvPr>
          <p:cNvSpPr/>
          <p:nvPr/>
        </p:nvSpPr>
        <p:spPr>
          <a:xfrm>
            <a:off x="10057549" y="4373218"/>
            <a:ext cx="1719073" cy="7156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6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A4B47-924E-4624-85AF-7C544441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TIP:  Edit the MARC Record for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B381EC-A171-458A-ADB0-36541564F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It is unlikely that a single MARC record will contain all possible conditions that the rule is intended to handle</a:t>
            </a:r>
          </a:p>
          <a:p>
            <a:r>
              <a:rPr lang="en-US" sz="3200" dirty="0"/>
              <a:t>You can edit the MARC record several times, testing the rule in different ways each time</a:t>
            </a:r>
          </a:p>
          <a:p>
            <a:r>
              <a:rPr lang="en-US" sz="3200" dirty="0"/>
              <a:t>Try to test as many variations as you expect to see in the records which the rule will be applied to</a:t>
            </a:r>
          </a:p>
          <a:p>
            <a:r>
              <a:rPr lang="en-US" sz="3200" dirty="0"/>
              <a:t>Test both the TRUE and FALSE conditions of the rule</a:t>
            </a:r>
          </a:p>
          <a:p>
            <a:r>
              <a:rPr lang="en-US" sz="3200" dirty="0"/>
              <a:t>Be very careful not to accidentally save the MARC record with changes you don’t intend</a:t>
            </a:r>
          </a:p>
        </p:txBody>
      </p:sp>
    </p:spTree>
    <p:extLst>
      <p:ext uri="{BB962C8B-B14F-4D97-AF65-F5344CB8AC3E}">
        <p14:creationId xmlns:p14="http://schemas.microsoft.com/office/powerpoint/2010/main" val="3787614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87A6ED-524D-4F61-8A48-67902A1D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TIP:  Test in the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7A08DD-5A30-48AA-8C13-38610E6B1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If you have a sandbox, the sandbox provides a safe place to test normalization rules</a:t>
            </a:r>
          </a:p>
          <a:p>
            <a:r>
              <a:rPr lang="en-US" sz="3200" dirty="0"/>
              <a:t>Create or find records specifically designed to test all the conditions used in your rules file</a:t>
            </a:r>
          </a:p>
          <a:p>
            <a:r>
              <a:rPr lang="en-US" sz="3200" dirty="0"/>
              <a:t>After testing , copy-and-paste the rule into your production instance of Alma</a:t>
            </a:r>
          </a:p>
        </p:txBody>
      </p:sp>
    </p:spTree>
    <p:extLst>
      <p:ext uri="{BB962C8B-B14F-4D97-AF65-F5344CB8AC3E}">
        <p14:creationId xmlns:p14="http://schemas.microsoft.com/office/powerpoint/2010/main" val="3021031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71EA7-3DF9-4C48-AE54-E7C7E597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Syntax of Normalization Rules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rule</a:t>
            </a:r>
            <a:r>
              <a:rPr lang="en-US" sz="3600" dirty="0"/>
              <a:t> "add 590, delete 035 (</a:t>
            </a:r>
            <a:r>
              <a:rPr lang="en-US" sz="3600" dirty="0" err="1"/>
              <a:t>OCoLC</a:t>
            </a:r>
            <a:r>
              <a:rPr lang="en-US" sz="3600" dirty="0"/>
              <a:t>)"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when</a:t>
            </a:r>
          </a:p>
          <a:p>
            <a:pPr marL="0" indent="0">
              <a:buNone/>
            </a:pPr>
            <a:r>
              <a:rPr lang="en-US" sz="3600" dirty="0"/>
              <a:t>(TRUE)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then</a:t>
            </a:r>
          </a:p>
          <a:p>
            <a:pPr marL="0" indent="0">
              <a:buNone/>
            </a:pPr>
            <a:r>
              <a:rPr lang="en-US" sz="3600" dirty="0" err="1"/>
              <a:t>addField</a:t>
            </a:r>
            <a:r>
              <a:rPr lang="en-US" sz="3600" dirty="0"/>
              <a:t> "590.a.Special collections"</a:t>
            </a:r>
          </a:p>
          <a:p>
            <a:pPr marL="0" indent="0">
              <a:buNone/>
            </a:pPr>
            <a:r>
              <a:rPr lang="en-US" sz="3600" dirty="0" err="1"/>
              <a:t>removeField</a:t>
            </a:r>
            <a:r>
              <a:rPr lang="en-US" sz="3600" dirty="0"/>
              <a:t> "035" if (exists "035.a.(</a:t>
            </a:r>
            <a:r>
              <a:rPr lang="en-US" sz="3600" dirty="0" err="1"/>
              <a:t>OCoLC</a:t>
            </a:r>
            <a:r>
              <a:rPr lang="en-US" sz="3600" dirty="0"/>
              <a:t>)*")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end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BE8C14-CFD7-429B-A84F-2F4E55F56DFD}"/>
              </a:ext>
            </a:extLst>
          </p:cNvPr>
          <p:cNvSpPr/>
          <p:nvPr/>
        </p:nvSpPr>
        <p:spPr>
          <a:xfrm>
            <a:off x="4326207" y="2551837"/>
            <a:ext cx="55000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 rule contains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four lines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598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rule </a:t>
            </a:r>
            <a:r>
              <a:rPr lang="en-US" sz="3600" b="1" dirty="0">
                <a:solidFill>
                  <a:srgbClr val="00B0F0"/>
                </a:solidFill>
              </a:rPr>
              <a:t>"add 590, delete 035 (</a:t>
            </a:r>
            <a:r>
              <a:rPr lang="en-US" sz="3600" b="1" dirty="0" err="1">
                <a:solidFill>
                  <a:srgbClr val="00B0F0"/>
                </a:solidFill>
              </a:rPr>
              <a:t>OCoLC</a:t>
            </a:r>
            <a:r>
              <a:rPr lang="en-US" sz="3600" b="1" dirty="0">
                <a:solidFill>
                  <a:srgbClr val="00B0F0"/>
                </a:solidFill>
              </a:rPr>
              <a:t>)"</a:t>
            </a:r>
            <a:endParaRPr lang="en-US" sz="36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dirty="0"/>
              <a:t>when</a:t>
            </a:r>
          </a:p>
          <a:p>
            <a:pPr marL="0" indent="0">
              <a:buNone/>
            </a:pPr>
            <a:r>
              <a:rPr lang="en-US" sz="3600" dirty="0"/>
              <a:t>(TRUE)</a:t>
            </a:r>
          </a:p>
          <a:p>
            <a:pPr marL="0" indent="0">
              <a:buNone/>
            </a:pPr>
            <a:r>
              <a:rPr lang="en-US" sz="3600" dirty="0"/>
              <a:t>then</a:t>
            </a:r>
          </a:p>
          <a:p>
            <a:pPr marL="0" indent="0">
              <a:buNone/>
            </a:pPr>
            <a:r>
              <a:rPr lang="en-US" sz="3600" dirty="0" err="1"/>
              <a:t>addField</a:t>
            </a:r>
            <a:r>
              <a:rPr lang="en-US" sz="3600" dirty="0"/>
              <a:t> "590.a.Special collections"</a:t>
            </a:r>
          </a:p>
          <a:p>
            <a:pPr marL="0" indent="0">
              <a:buNone/>
            </a:pPr>
            <a:r>
              <a:rPr lang="en-US" sz="3600" dirty="0" err="1"/>
              <a:t>removeField</a:t>
            </a:r>
            <a:r>
              <a:rPr lang="en-US" sz="3600" dirty="0"/>
              <a:t> "035" if (exists "035.a.(</a:t>
            </a:r>
            <a:r>
              <a:rPr lang="en-US" sz="3600" dirty="0" err="1"/>
              <a:t>OCoLC</a:t>
            </a:r>
            <a:r>
              <a:rPr lang="en-US" sz="3600" dirty="0"/>
              <a:t>)*")</a:t>
            </a:r>
          </a:p>
          <a:p>
            <a:pPr marL="0" indent="0">
              <a:buNone/>
            </a:pPr>
            <a:r>
              <a:rPr lang="en-US" sz="3600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BE8C14-CFD7-429B-A84F-2F4E55F56DFD}"/>
              </a:ext>
            </a:extLst>
          </p:cNvPr>
          <p:cNvSpPr/>
          <p:nvPr/>
        </p:nvSpPr>
        <p:spPr>
          <a:xfrm>
            <a:off x="1889692" y="4251287"/>
            <a:ext cx="95982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Put a name or description in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uotes after the “rule”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statement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299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rule "add 590, delete 035 (</a:t>
            </a:r>
            <a:r>
              <a:rPr lang="en-US" sz="3600" dirty="0" err="1"/>
              <a:t>OCoLC</a:t>
            </a:r>
            <a:r>
              <a:rPr lang="en-US" sz="3600" dirty="0"/>
              <a:t>)"</a:t>
            </a:r>
          </a:p>
          <a:p>
            <a:pPr marL="0" indent="0">
              <a:buNone/>
            </a:pPr>
            <a:r>
              <a:rPr lang="en-US" sz="3600" dirty="0"/>
              <a:t>when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</a:rPr>
              <a:t>(TRUE)</a:t>
            </a:r>
          </a:p>
          <a:p>
            <a:pPr marL="0" indent="0">
              <a:buNone/>
            </a:pPr>
            <a:r>
              <a:rPr lang="en-US" sz="3600" dirty="0"/>
              <a:t>then</a:t>
            </a:r>
          </a:p>
          <a:p>
            <a:pPr marL="0" indent="0">
              <a:buNone/>
            </a:pPr>
            <a:r>
              <a:rPr lang="en-US" sz="3600" dirty="0" err="1"/>
              <a:t>addField</a:t>
            </a:r>
            <a:r>
              <a:rPr lang="en-US" sz="3600" dirty="0"/>
              <a:t> "590.a.Special collections"</a:t>
            </a:r>
          </a:p>
          <a:p>
            <a:pPr marL="0" indent="0">
              <a:buNone/>
            </a:pPr>
            <a:r>
              <a:rPr lang="en-US" sz="3600" dirty="0" err="1"/>
              <a:t>removeField</a:t>
            </a:r>
            <a:r>
              <a:rPr lang="en-US" sz="3600" dirty="0"/>
              <a:t> "035" if (exists "035.a.(</a:t>
            </a:r>
            <a:r>
              <a:rPr lang="en-US" sz="3600" dirty="0" err="1"/>
              <a:t>OCoLC</a:t>
            </a:r>
            <a:r>
              <a:rPr lang="en-US" sz="3600" dirty="0"/>
              <a:t>)*")</a:t>
            </a:r>
          </a:p>
          <a:p>
            <a:pPr marL="0" indent="0">
              <a:buNone/>
            </a:pPr>
            <a:r>
              <a:rPr lang="en-US" sz="3600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BE8C14-CFD7-429B-A84F-2F4E55F56DFD}"/>
              </a:ext>
            </a:extLst>
          </p:cNvPr>
          <p:cNvSpPr/>
          <p:nvPr/>
        </p:nvSpPr>
        <p:spPr>
          <a:xfrm>
            <a:off x="3563108" y="1415097"/>
            <a:ext cx="76152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Boolean Logic 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condition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comes after “when”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6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rule "add 590, delete 035 (</a:t>
            </a:r>
            <a:r>
              <a:rPr lang="en-US" sz="3600" dirty="0" err="1"/>
              <a:t>OCoLC</a:t>
            </a:r>
            <a:r>
              <a:rPr lang="en-US" sz="3600" dirty="0"/>
              <a:t>)"</a:t>
            </a:r>
          </a:p>
          <a:p>
            <a:pPr marL="0" indent="0">
              <a:buNone/>
            </a:pPr>
            <a:r>
              <a:rPr lang="en-US" sz="3600" dirty="0"/>
              <a:t>when</a:t>
            </a:r>
          </a:p>
          <a:p>
            <a:pPr marL="0" indent="0">
              <a:buNone/>
            </a:pPr>
            <a:r>
              <a:rPr lang="en-US" sz="3600" dirty="0"/>
              <a:t>(TRUE)</a:t>
            </a:r>
          </a:p>
          <a:p>
            <a:pPr marL="0" indent="0">
              <a:buNone/>
            </a:pPr>
            <a:r>
              <a:rPr lang="en-US" sz="3600" dirty="0"/>
              <a:t>then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00B0F0"/>
                </a:solidFill>
              </a:rPr>
              <a:t>addField</a:t>
            </a:r>
            <a:r>
              <a:rPr lang="en-US" sz="3600" b="1" dirty="0">
                <a:solidFill>
                  <a:srgbClr val="00B0F0"/>
                </a:solidFill>
              </a:rPr>
              <a:t> "590.a.Special collections"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00B0F0"/>
                </a:solidFill>
              </a:rPr>
              <a:t>removeField</a:t>
            </a:r>
            <a:r>
              <a:rPr lang="en-US" sz="3600" b="1" dirty="0">
                <a:solidFill>
                  <a:srgbClr val="00B0F0"/>
                </a:solidFill>
              </a:rPr>
              <a:t> "035" if (exists "035.a.(</a:t>
            </a:r>
            <a:r>
              <a:rPr lang="en-US" sz="3600" b="1" dirty="0" err="1">
                <a:solidFill>
                  <a:srgbClr val="00B0F0"/>
                </a:solidFill>
              </a:rPr>
              <a:t>OCoLC</a:t>
            </a:r>
            <a:r>
              <a:rPr lang="en-US" sz="3600" b="1" dirty="0">
                <a:solidFill>
                  <a:srgbClr val="00B0F0"/>
                </a:solidFill>
              </a:rPr>
              <a:t>)*")</a:t>
            </a:r>
          </a:p>
          <a:p>
            <a:pPr marL="0" indent="0">
              <a:buNone/>
            </a:pPr>
            <a:r>
              <a:rPr lang="en-US" sz="3600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BE8C14-CFD7-429B-A84F-2F4E55F56DFD}"/>
              </a:ext>
            </a:extLst>
          </p:cNvPr>
          <p:cNvSpPr/>
          <p:nvPr/>
        </p:nvSpPr>
        <p:spPr>
          <a:xfrm>
            <a:off x="4193261" y="1291110"/>
            <a:ext cx="63239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ormalization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action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come after “then”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2BC884-E46D-4445-88AF-672FA91FF49F}"/>
              </a:ext>
            </a:extLst>
          </p:cNvPr>
          <p:cNvSpPr/>
          <p:nvPr/>
        </p:nvSpPr>
        <p:spPr>
          <a:xfrm>
            <a:off x="3144339" y="4437247"/>
            <a:ext cx="68719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Each action is executed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sequence,</a:t>
            </a:r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first to last</a:t>
            </a:r>
          </a:p>
        </p:txBody>
      </p:sp>
    </p:spTree>
    <p:extLst>
      <p:ext uri="{BB962C8B-B14F-4D97-AF65-F5344CB8AC3E}">
        <p14:creationId xmlns:p14="http://schemas.microsoft.com/office/powerpoint/2010/main" val="2615007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rule "add 590, delete 035 (</a:t>
            </a:r>
            <a:r>
              <a:rPr lang="en-US" sz="3600" dirty="0" err="1"/>
              <a:t>OCoLC</a:t>
            </a:r>
            <a:r>
              <a:rPr lang="en-US" sz="3600" dirty="0"/>
              <a:t>)"</a:t>
            </a:r>
          </a:p>
          <a:p>
            <a:pPr marL="0" indent="0">
              <a:buNone/>
            </a:pPr>
            <a:r>
              <a:rPr lang="en-US" sz="3600" dirty="0"/>
              <a:t>when</a:t>
            </a:r>
          </a:p>
          <a:p>
            <a:pPr marL="0" indent="0">
              <a:buNone/>
            </a:pPr>
            <a:r>
              <a:rPr lang="en-US" sz="3600" dirty="0"/>
              <a:t>(TRUE)</a:t>
            </a:r>
          </a:p>
          <a:p>
            <a:pPr marL="0" indent="0">
              <a:buNone/>
            </a:pPr>
            <a:r>
              <a:rPr lang="en-US" sz="3600" dirty="0"/>
              <a:t>then</a:t>
            </a:r>
          </a:p>
          <a:p>
            <a:pPr marL="0" indent="0">
              <a:buNone/>
            </a:pPr>
            <a:r>
              <a:rPr lang="en-US" sz="3600" dirty="0" err="1"/>
              <a:t>addField</a:t>
            </a:r>
            <a:r>
              <a:rPr lang="en-US" sz="3600" dirty="0"/>
              <a:t> "590.a.Special collections"</a:t>
            </a:r>
          </a:p>
          <a:p>
            <a:pPr marL="0" indent="0">
              <a:buNone/>
            </a:pPr>
            <a:r>
              <a:rPr lang="en-US" sz="3600" dirty="0" err="1"/>
              <a:t>removeField</a:t>
            </a:r>
            <a:r>
              <a:rPr lang="en-US" sz="3600" dirty="0"/>
              <a:t> "035" </a:t>
            </a:r>
            <a:r>
              <a:rPr lang="en-US" sz="3600" b="1" dirty="0">
                <a:solidFill>
                  <a:srgbClr val="00B0F0"/>
                </a:solidFill>
              </a:rPr>
              <a:t>if (exists "035.a.(</a:t>
            </a:r>
            <a:r>
              <a:rPr lang="en-US" sz="3600" b="1" dirty="0" err="1">
                <a:solidFill>
                  <a:srgbClr val="00B0F0"/>
                </a:solidFill>
              </a:rPr>
              <a:t>OCoLC</a:t>
            </a:r>
            <a:r>
              <a:rPr lang="en-US" sz="3600" b="1" dirty="0">
                <a:solidFill>
                  <a:srgbClr val="00B0F0"/>
                </a:solidFill>
              </a:rPr>
              <a:t>)*")</a:t>
            </a:r>
          </a:p>
          <a:p>
            <a:pPr marL="0" indent="0">
              <a:buNone/>
            </a:pPr>
            <a:r>
              <a:rPr lang="en-US" sz="3600" dirty="0"/>
              <a:t>end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BBE8C14-CFD7-429B-A84F-2F4E55F56DFD}"/>
              </a:ext>
            </a:extLst>
          </p:cNvPr>
          <p:cNvSpPr/>
          <p:nvPr/>
        </p:nvSpPr>
        <p:spPr>
          <a:xfrm>
            <a:off x="4168495" y="4422637"/>
            <a:ext cx="62494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Individual actions can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conditions, too</a:t>
            </a:r>
          </a:p>
        </p:txBody>
      </p:sp>
    </p:spTree>
    <p:extLst>
      <p:ext uri="{BB962C8B-B14F-4D97-AF65-F5344CB8AC3E}">
        <p14:creationId xmlns:p14="http://schemas.microsoft.com/office/powerpoint/2010/main" val="1883108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B380E-445D-4D61-A31B-A614532F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DEFINITION: Rules, Files,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58A1CC-DD1D-4104-9FE3-ED2403F5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Normalization rule: </a:t>
            </a:r>
            <a:r>
              <a:rPr lang="en-US" sz="3200" dirty="0"/>
              <a:t>A set of actions and conditions to modify MARC records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Normalization rule file:</a:t>
            </a:r>
            <a:r>
              <a:rPr lang="en-US" sz="3200" dirty="0"/>
              <a:t> A computer file containing normalization rules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Normalization process: </a:t>
            </a:r>
            <a:r>
              <a:rPr lang="en-US" sz="3200" dirty="0"/>
              <a:t>An Alma job which can execute normalization rule files</a:t>
            </a:r>
          </a:p>
          <a:p>
            <a:endParaRPr lang="en-US" sz="3200" dirty="0"/>
          </a:p>
          <a:p>
            <a:r>
              <a:rPr lang="en-US" sz="3200" dirty="0"/>
              <a:t>Rules are stored in a file, and executed in a process</a:t>
            </a:r>
          </a:p>
        </p:txBody>
      </p:sp>
    </p:spTree>
    <p:extLst>
      <p:ext uri="{BB962C8B-B14F-4D97-AF65-F5344CB8AC3E}">
        <p14:creationId xmlns:p14="http://schemas.microsoft.com/office/powerpoint/2010/main" val="108372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E6B74-C562-43B9-99FB-3EB414E8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Writing Normalization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B1E87-F203-41F6-B0C2-B37E221B6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Follow examples and documentation carefully</a:t>
            </a:r>
          </a:p>
          <a:p>
            <a:r>
              <a:rPr lang="en-US" sz="3200" dirty="0"/>
              <a:t>Main documentation is in </a:t>
            </a:r>
            <a:r>
              <a:rPr lang="en-US" sz="3200" b="1" dirty="0"/>
              <a:t>Alma Online Help &gt; Resource Management &gt; Working with Normalization Rules</a:t>
            </a:r>
          </a:p>
          <a:p>
            <a:r>
              <a:rPr lang="en-US" sz="3200" dirty="0"/>
              <a:t>The documentation gives details about the syntax, conditions, and actions used in normalization rules</a:t>
            </a:r>
          </a:p>
          <a:p>
            <a:r>
              <a:rPr lang="en-US" sz="3200" dirty="0"/>
              <a:t>Follow the documented format of the actions exactly; e.g. if the documentation does not say you can add indicators in an action, then assume you cannot</a:t>
            </a:r>
          </a:p>
        </p:txBody>
      </p:sp>
    </p:spTree>
    <p:extLst>
      <p:ext uri="{BB962C8B-B14F-4D97-AF65-F5344CB8AC3E}">
        <p14:creationId xmlns:p14="http://schemas.microsoft.com/office/powerpoint/2010/main" val="34036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8FC4A-D718-4E65-8AF4-B2D37651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TIP:  Add White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BC2CF1-67F4-402E-8EE7-CB955024E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Alma ignores all extra white space in normalization rules</a:t>
            </a:r>
          </a:p>
          <a:p>
            <a:r>
              <a:rPr lang="en-US" sz="3200" dirty="0"/>
              <a:t>Adding white space makes it easier to read and understand</a:t>
            </a:r>
          </a:p>
          <a:p>
            <a:r>
              <a:rPr lang="en-US" sz="3200" dirty="0"/>
              <a:t>Add blank lines between logical sections</a:t>
            </a:r>
          </a:p>
          <a:p>
            <a:r>
              <a:rPr lang="en-US" sz="3200" dirty="0"/>
              <a:t>Add initial spaces to indent lines</a:t>
            </a:r>
          </a:p>
          <a:p>
            <a:r>
              <a:rPr lang="en-US" sz="3200" dirty="0"/>
              <a:t>You cannot insert tabs in the Metadata Editor, but you can cut-and-paste tabs from a text editor</a:t>
            </a:r>
          </a:p>
          <a:p>
            <a:r>
              <a:rPr lang="en-US" sz="3200" dirty="0"/>
              <a:t>Add as much whitespace as you want, make it look good</a:t>
            </a:r>
          </a:p>
        </p:txBody>
      </p:sp>
    </p:spTree>
    <p:extLst>
      <p:ext uri="{BB962C8B-B14F-4D97-AF65-F5344CB8AC3E}">
        <p14:creationId xmlns:p14="http://schemas.microsoft.com/office/powerpoint/2010/main" val="2978087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EA17A-88F7-4A03-9379-B787AC5C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TIP:  Add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DB7D2-A634-4C8E-8364-0E6E8E83A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line that starts with # is ignored in normalization rules</a:t>
            </a:r>
          </a:p>
          <a:p>
            <a:r>
              <a:rPr lang="en-US" sz="3200" dirty="0"/>
              <a:t>This is called a comment by programmers</a:t>
            </a:r>
          </a:p>
          <a:p>
            <a:r>
              <a:rPr lang="en-US" sz="3200" dirty="0"/>
              <a:t>Comments can be used to document the purpose of the rule, explain why it is written a particular way, and to label different sections of the rule</a:t>
            </a:r>
          </a:p>
          <a:p>
            <a:r>
              <a:rPr lang="en-US" sz="3200" dirty="0"/>
              <a:t>Comments make code easier to understand—remember that someone else may need to edit the rules someday!</a:t>
            </a:r>
          </a:p>
          <a:p>
            <a:r>
              <a:rPr lang="en-US" sz="3200" dirty="0"/>
              <a:t>I encourage liberal use of comments</a:t>
            </a:r>
          </a:p>
        </p:txBody>
      </p:sp>
    </p:spTree>
    <p:extLst>
      <p:ext uri="{BB962C8B-B14F-4D97-AF65-F5344CB8AC3E}">
        <p14:creationId xmlns:p14="http://schemas.microsoft.com/office/powerpoint/2010/main" val="9637429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2B8F55-F06C-47F2-A2A1-29D2DC8B3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6427"/>
            <a:ext cx="10515600" cy="5510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rule "add 590, delete 035 (</a:t>
            </a:r>
            <a:r>
              <a:rPr lang="en-US" sz="3600" dirty="0" err="1"/>
              <a:t>OCoLC</a:t>
            </a:r>
            <a:r>
              <a:rPr lang="en-US" sz="3600" dirty="0"/>
              <a:t>)"</a:t>
            </a:r>
          </a:p>
          <a:p>
            <a:pPr marL="0" indent="0">
              <a:buNone/>
            </a:pPr>
            <a:r>
              <a:rPr lang="en-US" sz="3600" dirty="0"/>
              <a:t>    #  This demonstrates using comments and whitespace</a:t>
            </a:r>
          </a:p>
          <a:p>
            <a:pPr marL="0" indent="0">
              <a:buNone/>
            </a:pPr>
            <a:r>
              <a:rPr lang="en-US" sz="3600" dirty="0"/>
              <a:t>when</a:t>
            </a:r>
          </a:p>
          <a:p>
            <a:pPr marL="0" indent="0">
              <a:buNone/>
            </a:pPr>
            <a:r>
              <a:rPr lang="en-US" sz="3600" dirty="0"/>
              <a:t>    (TRUE)</a:t>
            </a:r>
          </a:p>
          <a:p>
            <a:pPr marL="0" indent="0">
              <a:buNone/>
            </a:pPr>
            <a:r>
              <a:rPr lang="en-US" sz="3600" dirty="0"/>
              <a:t>then</a:t>
            </a:r>
          </a:p>
          <a:p>
            <a:pPr marL="0" indent="0">
              <a:buNone/>
            </a:pPr>
            <a:r>
              <a:rPr lang="en-US" sz="3600" dirty="0"/>
              <a:t>    #  add a local Special Collections note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addField</a:t>
            </a:r>
            <a:r>
              <a:rPr lang="en-US" sz="3600" dirty="0"/>
              <a:t> "590.a.Special collections"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#  delete OCLC numbers</a:t>
            </a:r>
          </a:p>
          <a:p>
            <a:pPr marL="0" indent="0">
              <a:buNone/>
            </a:pPr>
            <a:r>
              <a:rPr lang="en-US" sz="3600" dirty="0"/>
              <a:t>    </a:t>
            </a:r>
            <a:r>
              <a:rPr lang="en-US" sz="3600" dirty="0" err="1"/>
              <a:t>removeField</a:t>
            </a:r>
            <a:r>
              <a:rPr lang="en-US" sz="3600" dirty="0"/>
              <a:t> "035" if (exists "035.a.(</a:t>
            </a:r>
            <a:r>
              <a:rPr lang="en-US" sz="3600" dirty="0" err="1"/>
              <a:t>OCoLC</a:t>
            </a:r>
            <a:r>
              <a:rPr lang="en-US" sz="3600" dirty="0"/>
              <a:t>)*")</a:t>
            </a:r>
          </a:p>
          <a:p>
            <a:pPr marL="0" indent="0">
              <a:buNone/>
            </a:pPr>
            <a:r>
              <a:rPr lang="en-US" sz="36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68400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AE955-7D54-45AB-BCC5-B63DAB7D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Common Normalization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66BDD3-66E3-4E08-A78D-818BD068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98" y="1841123"/>
            <a:ext cx="4756688" cy="4351338"/>
          </a:xfrm>
        </p:spPr>
        <p:txBody>
          <a:bodyPr>
            <a:normAutofit/>
          </a:bodyPr>
          <a:lstStyle/>
          <a:p>
            <a:r>
              <a:rPr lang="en-US" sz="3200" dirty="0" err="1"/>
              <a:t>addField</a:t>
            </a:r>
            <a:endParaRPr lang="en-US" sz="3200" dirty="0"/>
          </a:p>
          <a:p>
            <a:r>
              <a:rPr lang="en-US" sz="3200" dirty="0" err="1"/>
              <a:t>addSubfield</a:t>
            </a:r>
            <a:endParaRPr lang="en-US" sz="3200" dirty="0"/>
          </a:p>
          <a:p>
            <a:r>
              <a:rPr lang="en-US" sz="3200" dirty="0" err="1"/>
              <a:t>copyField</a:t>
            </a:r>
            <a:endParaRPr lang="en-US" sz="3200" dirty="0"/>
          </a:p>
          <a:p>
            <a:r>
              <a:rPr lang="en-US" sz="3200" dirty="0" err="1"/>
              <a:t>removeField</a:t>
            </a:r>
            <a:endParaRPr lang="en-US" sz="3200" dirty="0"/>
          </a:p>
          <a:p>
            <a:r>
              <a:rPr lang="en-US" sz="3200" dirty="0" err="1"/>
              <a:t>removeSubfield</a:t>
            </a:r>
            <a:endParaRPr lang="en-US" sz="3200" dirty="0"/>
          </a:p>
          <a:p>
            <a:r>
              <a:rPr lang="en-US" sz="3200" dirty="0"/>
              <a:t>replaceContents</a:t>
            </a:r>
          </a:p>
          <a:p>
            <a:r>
              <a:rPr lang="en-US" sz="3200" dirty="0" err="1"/>
              <a:t>replaceSubFieldContents</a:t>
            </a:r>
            <a:endParaRPr 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59085E7-708E-403A-98C8-220E67A0C60D}"/>
              </a:ext>
            </a:extLst>
          </p:cNvPr>
          <p:cNvSpPr txBox="1">
            <a:spLocks/>
          </p:cNvSpPr>
          <p:nvPr/>
        </p:nvSpPr>
        <p:spPr>
          <a:xfrm>
            <a:off x="6597112" y="1825625"/>
            <a:ext cx="4756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6ABFCE02-0837-4934-B1ED-73B3AFD6E235}"/>
              </a:ext>
            </a:extLst>
          </p:cNvPr>
          <p:cNvSpPr txBox="1">
            <a:spLocks/>
          </p:cNvSpPr>
          <p:nvPr/>
        </p:nvSpPr>
        <p:spPr>
          <a:xfrm>
            <a:off x="6597112" y="1825625"/>
            <a:ext cx="47566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/>
              <a:t>addControlField</a:t>
            </a:r>
            <a:endParaRPr lang="en-US" sz="3200" dirty="0"/>
          </a:p>
          <a:p>
            <a:r>
              <a:rPr lang="en-US" sz="3200" dirty="0" err="1"/>
              <a:t>removeControlField</a:t>
            </a:r>
            <a:endParaRPr lang="en-US" sz="3200" dirty="0"/>
          </a:p>
          <a:p>
            <a:r>
              <a:rPr lang="en-US" sz="3200" dirty="0" err="1"/>
              <a:t>replaceControlContents</a:t>
            </a:r>
            <a:endParaRPr lang="en-US" sz="3200" dirty="0"/>
          </a:p>
          <a:p>
            <a:r>
              <a:rPr lang="en-US" sz="3200" dirty="0"/>
              <a:t>prefix</a:t>
            </a:r>
          </a:p>
          <a:p>
            <a:r>
              <a:rPr lang="en-US" sz="3200" dirty="0"/>
              <a:t>suffix</a:t>
            </a:r>
          </a:p>
          <a:p>
            <a:endParaRPr lang="en-US" sz="3200" dirty="0"/>
          </a:p>
          <a:p>
            <a:r>
              <a:rPr lang="en-US" sz="3200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4214387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96E27-05D5-44CA-BEBD-5657B1F0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Specifying Fields, Subfields, Control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066511-7F10-474A-A6C3-EB13B502F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"650" = MARC field 650</a:t>
            </a:r>
          </a:p>
          <a:p>
            <a:r>
              <a:rPr lang="en-US" sz="3200" dirty="0"/>
              <a:t>"650.a" = 650 subfield a</a:t>
            </a:r>
          </a:p>
          <a:p>
            <a:r>
              <a:rPr lang="en-US" sz="3200" dirty="0"/>
              <a:t>"650.a.Biology" = 650 subfield a with a value of “Biology”</a:t>
            </a:r>
          </a:p>
          <a:p>
            <a:r>
              <a:rPr lang="en-US" sz="3200" dirty="0"/>
              <a:t>"650.{-,0}.</a:t>
            </a:r>
            <a:r>
              <a:rPr lang="en-US" sz="3200" dirty="0" err="1"/>
              <a:t>a.Biology</a:t>
            </a:r>
            <a:r>
              <a:rPr lang="en-US" sz="3200" dirty="0"/>
              <a:t>" = 650, indicators blank and 0, subfield a with a value of “Biology”</a:t>
            </a:r>
          </a:p>
          <a:p>
            <a:r>
              <a:rPr lang="en-US" sz="3200" dirty="0"/>
              <a:t>"008.{23,1}.o" = control field 008, position 23, length 1, with a value of “o”</a:t>
            </a:r>
          </a:p>
          <a:p>
            <a:r>
              <a:rPr lang="en-US" sz="3200" dirty="0"/>
              <a:t>"LDR.{6,1}.a" = LEADER, position 6, length 1, with value “a”</a:t>
            </a:r>
          </a:p>
        </p:txBody>
      </p:sp>
    </p:spTree>
    <p:extLst>
      <p:ext uri="{BB962C8B-B14F-4D97-AF65-F5344CB8AC3E}">
        <p14:creationId xmlns:p14="http://schemas.microsoft.com/office/powerpoint/2010/main" val="2035874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CF935E-CEF7-4341-8539-4615E6025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Conditional Clauses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0D9D9-457F-47F9-B1AF-3A51A2FF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Conditions can apply at the record level or at the action level</a:t>
            </a:r>
          </a:p>
          <a:p>
            <a:r>
              <a:rPr lang="en-US" sz="3200" dirty="0"/>
              <a:t>Conditions test the existence of a specified element:  a field, </a:t>
            </a:r>
            <a:r>
              <a:rPr lang="en-US" sz="3200" dirty="0" err="1"/>
              <a:t>field+subfield</a:t>
            </a:r>
            <a:r>
              <a:rPr lang="en-US" sz="3200" dirty="0"/>
              <a:t>, </a:t>
            </a:r>
            <a:r>
              <a:rPr lang="en-US" sz="3200" dirty="0" err="1"/>
              <a:t>field+indicators</a:t>
            </a:r>
            <a:r>
              <a:rPr lang="en-US" sz="3200" dirty="0"/>
              <a:t>, </a:t>
            </a:r>
            <a:r>
              <a:rPr lang="en-US" sz="3200" dirty="0" err="1"/>
              <a:t>field+subfield+value</a:t>
            </a:r>
            <a:r>
              <a:rPr lang="en-US" sz="3200" dirty="0"/>
              <a:t>, etc.</a:t>
            </a:r>
          </a:p>
          <a:p>
            <a:r>
              <a:rPr lang="en-US" sz="3200" dirty="0"/>
              <a:t>Multiple conditions can be linked by Boolean operators (AND, OR) and grouped in parentheses</a:t>
            </a:r>
          </a:p>
          <a:p>
            <a:r>
              <a:rPr lang="en-US" sz="3200" dirty="0"/>
              <a:t>Available conditional statements:</a:t>
            </a:r>
          </a:p>
          <a:p>
            <a:pPr marL="0" indent="0">
              <a:buNone/>
            </a:pPr>
            <a:r>
              <a:rPr lang="en-US" sz="3200" dirty="0"/>
              <a:t>TRUE, exists, not exists, </a:t>
            </a:r>
            <a:r>
              <a:rPr lang="en-US" sz="3200" dirty="0" err="1"/>
              <a:t>existsControl</a:t>
            </a:r>
            <a:r>
              <a:rPr lang="en-US" sz="3200" dirty="0"/>
              <a:t>, not </a:t>
            </a:r>
            <a:r>
              <a:rPr lang="en-US" sz="3200" dirty="0" err="1"/>
              <a:t>existsControl</a:t>
            </a:r>
            <a:r>
              <a:rPr lang="en-US" sz="3200" dirty="0"/>
              <a:t>, </a:t>
            </a:r>
            <a:r>
              <a:rPr lang="en-US" sz="3200" dirty="0" err="1"/>
              <a:t>existsMoreThanOnce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873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9FD50E-901C-4905-A717-FA369F35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 of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E26D4-D4CB-496D-B852-5A5275BB8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(TRUE)   </a:t>
            </a:r>
            <a:r>
              <a:rPr lang="en-US" sz="3200">
                <a:solidFill>
                  <a:srgbClr val="FF0000"/>
                </a:solidFill>
              </a:rPr>
              <a:t>only used </a:t>
            </a:r>
            <a:r>
              <a:rPr lang="en-US" sz="3200" dirty="0">
                <a:solidFill>
                  <a:srgbClr val="FF0000"/>
                </a:solidFill>
              </a:rPr>
              <a:t>for record-level conditions</a:t>
            </a:r>
            <a:endParaRPr lang="en-US" sz="3200" dirty="0"/>
          </a:p>
          <a:p>
            <a:r>
              <a:rPr lang="en-US" sz="3200" dirty="0"/>
              <a:t>(not exists "245.b")</a:t>
            </a:r>
          </a:p>
          <a:p>
            <a:r>
              <a:rPr lang="en-US" sz="3200" dirty="0"/>
              <a:t>((not </a:t>
            </a:r>
            <a:r>
              <a:rPr lang="en-US" sz="3200" dirty="0" err="1"/>
              <a:t>existsControl</a:t>
            </a:r>
            <a:r>
              <a:rPr lang="en-US" sz="3200" dirty="0"/>
              <a:t> "006") AND (not </a:t>
            </a:r>
            <a:r>
              <a:rPr lang="en-US" sz="3200" dirty="0" err="1"/>
              <a:t>existsControl</a:t>
            </a:r>
            <a:r>
              <a:rPr lang="en-US" sz="3200" dirty="0"/>
              <a:t> "007"))</a:t>
            </a:r>
          </a:p>
          <a:p>
            <a:r>
              <a:rPr lang="en-US" sz="3200" dirty="0"/>
              <a:t>(exists "650.z.United States")</a:t>
            </a:r>
          </a:p>
          <a:p>
            <a:r>
              <a:rPr lang="en-US" sz="3200" dirty="0"/>
              <a:t>((exists "650.{-,0}") OR (exists "650.{-,2}"))</a:t>
            </a:r>
          </a:p>
          <a:p>
            <a:r>
              <a:rPr lang="en-US" sz="3200" dirty="0"/>
              <a:t>(</a:t>
            </a:r>
            <a:r>
              <a:rPr lang="en-US" sz="3200" dirty="0" err="1"/>
              <a:t>existsMoreThanOnce</a:t>
            </a:r>
            <a:r>
              <a:rPr lang="en-US" sz="3200" dirty="0"/>
              <a:t> "050.b")</a:t>
            </a:r>
          </a:p>
          <a:p>
            <a:r>
              <a:rPr lang="en-US" sz="3200" dirty="0"/>
              <a:t>((</a:t>
            </a:r>
            <a:r>
              <a:rPr lang="en-US" sz="3200" dirty="0" err="1"/>
              <a:t>existsControl</a:t>
            </a:r>
            <a:r>
              <a:rPr lang="en-US" sz="3200" dirty="0"/>
              <a:t> "LDR.{6,1}.a") AND ((</a:t>
            </a:r>
            <a:r>
              <a:rPr lang="en-US" sz="3200" dirty="0" err="1"/>
              <a:t>existsControl</a:t>
            </a:r>
            <a:r>
              <a:rPr lang="en-US" sz="3200" dirty="0"/>
              <a:t> "LDR.{7,1}.s") OR (</a:t>
            </a:r>
            <a:r>
              <a:rPr lang="en-US" sz="3200" dirty="0" err="1"/>
              <a:t>existsControl</a:t>
            </a:r>
            <a:r>
              <a:rPr lang="en-US" sz="3200" dirty="0"/>
              <a:t> "LDR.{7,1}.</a:t>
            </a:r>
            <a:r>
              <a:rPr lang="en-US" sz="3200" dirty="0" err="1"/>
              <a:t>i</a:t>
            </a:r>
            <a:r>
              <a:rPr lang="en-US" sz="3200" dirty="0"/>
              <a:t>")))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6497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AC165-72CA-4611-B0B8-5764AE15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Conditions at the Record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2BBBDD-B78A-406A-B203-9F0AD9EC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Conditions after “when” evaluate an entire MARC record</a:t>
            </a:r>
          </a:p>
          <a:p>
            <a:r>
              <a:rPr lang="en-US" sz="3200" dirty="0"/>
              <a:t>Record-level conditions are required; use the condition (TRUE) if you want the rule to be applied unconditionally</a:t>
            </a:r>
          </a:p>
          <a:p>
            <a:r>
              <a:rPr lang="en-US" sz="3200" dirty="0"/>
              <a:t>If the MARC record evaluates as FALSE, the actions in the rule will not be applied to that MARC record</a:t>
            </a:r>
          </a:p>
          <a:p>
            <a:r>
              <a:rPr lang="en-US" sz="3200" dirty="0"/>
              <a:t>If multiple MARC records are processed, each MARC record is evaluated separately; only records which evaluate as TRUE will be modified by the normalization rule</a:t>
            </a:r>
          </a:p>
        </p:txBody>
      </p:sp>
    </p:spTree>
    <p:extLst>
      <p:ext uri="{BB962C8B-B14F-4D97-AF65-F5344CB8AC3E}">
        <p14:creationId xmlns:p14="http://schemas.microsoft.com/office/powerpoint/2010/main" val="594597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73E08-468E-43FB-8653-3660A245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Conditions at the Action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B39A45-FFD7-43B6-A8BA-0AF093415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condition in an action statement applies only to that action</a:t>
            </a:r>
          </a:p>
          <a:p>
            <a:r>
              <a:rPr lang="en-US" sz="3200" dirty="0"/>
              <a:t>The condition tests each field to determine whether the action should be executed on that field</a:t>
            </a:r>
          </a:p>
          <a:p>
            <a:r>
              <a:rPr lang="en-US" sz="3200" dirty="0"/>
              <a:t>A condition can be appended after any action statement, on the same line</a:t>
            </a:r>
          </a:p>
          <a:p>
            <a:r>
              <a:rPr lang="en-US" sz="3200" dirty="0"/>
              <a:t>The format is:  </a:t>
            </a:r>
            <a:r>
              <a:rPr lang="en-US" sz="3200" dirty="0" err="1"/>
              <a:t>action_statement</a:t>
            </a:r>
            <a:r>
              <a:rPr lang="en-US" sz="3200" dirty="0"/>
              <a:t> if (</a:t>
            </a:r>
            <a:r>
              <a:rPr lang="en-US" sz="3200" dirty="0" err="1"/>
              <a:t>condition_statement</a:t>
            </a:r>
            <a:r>
              <a:rPr lang="en-US" sz="3200" dirty="0"/>
              <a:t>)</a:t>
            </a:r>
          </a:p>
          <a:p>
            <a:r>
              <a:rPr lang="en-US" sz="3200" dirty="0"/>
              <a:t>Example: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rgbClr val="00B0F0"/>
                </a:solidFill>
              </a:rPr>
              <a:t>removeField</a:t>
            </a:r>
            <a:r>
              <a:rPr lang="en-US" sz="3200" b="1" dirty="0">
                <a:solidFill>
                  <a:srgbClr val="00B0F0"/>
                </a:solidFill>
              </a:rPr>
              <a:t> "655" if (exists "655.7.local")</a:t>
            </a:r>
          </a:p>
        </p:txBody>
      </p:sp>
    </p:spTree>
    <p:extLst>
      <p:ext uri="{BB962C8B-B14F-4D97-AF65-F5344CB8AC3E}">
        <p14:creationId xmlns:p14="http://schemas.microsoft.com/office/powerpoint/2010/main" val="337106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4DBBF-FA65-487D-8CA1-E29F7D8A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9984"/>
            <a:ext cx="10515600" cy="17980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Why are Normalization Rules</a:t>
            </a:r>
            <a:br>
              <a:rPr lang="en-US" b="1" dirty="0"/>
            </a:br>
            <a:r>
              <a:rPr lang="en-US" b="1" dirty="0"/>
              <a:t>and Processes Important?</a:t>
            </a:r>
            <a:br>
              <a:rPr lang="en-US" b="1" dirty="0"/>
            </a:br>
            <a:r>
              <a:rPr lang="en-US" b="1" dirty="0"/>
              <a:t>How Can They Be Used?</a:t>
            </a:r>
          </a:p>
        </p:txBody>
      </p:sp>
    </p:spTree>
    <p:extLst>
      <p:ext uri="{BB962C8B-B14F-4D97-AF65-F5344CB8AC3E}">
        <p14:creationId xmlns:p14="http://schemas.microsoft.com/office/powerpoint/2010/main" val="11504801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A17A4-6077-47E2-8409-DBB34D13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Wildcards and Special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AA18B-331A-4C61-98B0-F52CC110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 asterisk (*) is a wildcard character which can match any string, including a string of zero length, e.g.: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replaceContents "245.c. ; *" with ""</a:t>
            </a:r>
          </a:p>
          <a:p>
            <a:pPr marL="0" indent="0">
              <a:buNone/>
            </a:pPr>
            <a:r>
              <a:rPr lang="en-US" sz="3200" b="1" dirty="0" err="1">
                <a:solidFill>
                  <a:srgbClr val="00B0F0"/>
                </a:solidFill>
              </a:rPr>
              <a:t>removeField</a:t>
            </a:r>
            <a:r>
              <a:rPr lang="en-US" sz="3200" b="1" dirty="0">
                <a:solidFill>
                  <a:srgbClr val="00B0F0"/>
                </a:solidFill>
              </a:rPr>
              <a:t> "035" if (exists "035.a.(</a:t>
            </a:r>
            <a:r>
              <a:rPr lang="en-US" sz="3200" b="1" dirty="0" err="1">
                <a:solidFill>
                  <a:srgbClr val="00B0F0"/>
                </a:solidFill>
              </a:rPr>
              <a:t>OCoLC</a:t>
            </a:r>
            <a:r>
              <a:rPr lang="en-US" sz="3200" b="1" dirty="0">
                <a:solidFill>
                  <a:srgbClr val="00B0F0"/>
                </a:solidFill>
              </a:rPr>
              <a:t>)*")</a:t>
            </a:r>
          </a:p>
          <a:p>
            <a:r>
              <a:rPr lang="en-US" sz="3200" dirty="0"/>
              <a:t>To use a literal period in a value, precede it with four backslashes, e.g.: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B0F0"/>
                </a:solidFill>
              </a:rPr>
              <a:t>replaceContents "650.a.Dept\\\\." with "Department"</a:t>
            </a:r>
          </a:p>
          <a:p>
            <a:r>
              <a:rPr lang="en-US" sz="3200" dirty="0"/>
              <a:t>See the documentation for more info on special characters</a:t>
            </a:r>
          </a:p>
        </p:txBody>
      </p:sp>
    </p:spTree>
    <p:extLst>
      <p:ext uri="{BB962C8B-B14F-4D97-AF65-F5344CB8AC3E}">
        <p14:creationId xmlns:p14="http://schemas.microsoft.com/office/powerpoint/2010/main" val="462674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C8C35-00F5-4F7C-B625-71E704FD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Normalization Rules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C68CE5-D261-4B4B-9F21-3F476730C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list of available normalization rules includes a section of rules contributed by the community</a:t>
            </a:r>
          </a:p>
          <a:p>
            <a:r>
              <a:rPr lang="en-US" sz="3200" dirty="0"/>
              <a:t>Community rules can be duplicated locally, edited, and used</a:t>
            </a:r>
          </a:p>
          <a:p>
            <a:r>
              <a:rPr lang="en-US" sz="3200" dirty="0"/>
              <a:t>Many contributed rules are useful as examples or models</a:t>
            </a:r>
          </a:p>
          <a:p>
            <a:r>
              <a:rPr lang="en-US" sz="3200" dirty="0"/>
              <a:t>To contribute a rule, click on the rule and select Contribute</a:t>
            </a:r>
          </a:p>
          <a:p>
            <a:r>
              <a:rPr lang="en-US" sz="3200" dirty="0"/>
              <a:t>Please test your rules fully, and make them as understandable as possible, before contributing them</a:t>
            </a:r>
          </a:p>
        </p:txBody>
      </p:sp>
    </p:spTree>
    <p:extLst>
      <p:ext uri="{BB962C8B-B14F-4D97-AF65-F5344CB8AC3E}">
        <p14:creationId xmlns:p14="http://schemas.microsoft.com/office/powerpoint/2010/main" val="2063836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44580-2F8E-4587-879F-09FB1991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53299-4487-485B-AF9C-19603291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Read the documentation, training resources, and examples</a:t>
            </a:r>
          </a:p>
          <a:p>
            <a:r>
              <a:rPr lang="en-US" sz="3200" dirty="0"/>
              <a:t>Look through the community-contributed rules for ideas</a:t>
            </a:r>
          </a:p>
          <a:p>
            <a:r>
              <a:rPr lang="en-US" sz="3200" dirty="0"/>
              <a:t>Carefully follow the documented format of actions</a:t>
            </a:r>
          </a:p>
          <a:p>
            <a:r>
              <a:rPr lang="en-US" sz="3200" dirty="0"/>
              <a:t>Test everything</a:t>
            </a:r>
          </a:p>
          <a:p>
            <a:r>
              <a:rPr lang="en-US" sz="3200" dirty="0"/>
              <a:t>Make sure your rules can be understood by someone else</a:t>
            </a:r>
          </a:p>
          <a:p>
            <a:endParaRPr lang="en-US" sz="3200" dirty="0"/>
          </a:p>
          <a:p>
            <a:r>
              <a:rPr lang="en-US" sz="3200" b="1" dirty="0"/>
              <a:t>Try things out—you can do this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128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5BE463-62D1-4E1F-93AD-D8DA4F7C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Alma Knowledge Base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A43775-B6D3-4D30-881E-339CA6D2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Product Documentation &gt; Alma Online Help &gt; Resource Management &gt; Working with Normalization rules</a:t>
            </a:r>
          </a:p>
          <a:p>
            <a:r>
              <a:rPr lang="en-US" sz="3200" dirty="0"/>
              <a:t>Product Documentation &gt; Alma Online Help &gt; Resource Management &gt; Configuring Processes</a:t>
            </a:r>
          </a:p>
          <a:p>
            <a:r>
              <a:rPr lang="en-US" sz="3200" dirty="0"/>
              <a:t>Training &gt; Extended Training &gt; Normalization Rules in Alma</a:t>
            </a:r>
          </a:p>
          <a:p>
            <a:r>
              <a:rPr lang="en-US" sz="3200" dirty="0"/>
              <a:t>Training &gt; Extended Training &gt; Presentations and Documents – Rules</a:t>
            </a:r>
          </a:p>
        </p:txBody>
      </p:sp>
    </p:spTree>
    <p:extLst>
      <p:ext uri="{BB962C8B-B14F-4D97-AF65-F5344CB8AC3E}">
        <p14:creationId xmlns:p14="http://schemas.microsoft.com/office/powerpoint/2010/main" val="2955544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44F1E5-F1B2-4C35-993C-87D391EB8CB2}"/>
              </a:ext>
            </a:extLst>
          </p:cNvPr>
          <p:cNvSpPr/>
          <p:nvPr/>
        </p:nvSpPr>
        <p:spPr>
          <a:xfrm>
            <a:off x="3390419" y="1413639"/>
            <a:ext cx="54111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86F529-8A08-44F8-A760-F1A406F4D4F7}"/>
              </a:ext>
            </a:extLst>
          </p:cNvPr>
          <p:cNvSpPr/>
          <p:nvPr/>
        </p:nvSpPr>
        <p:spPr>
          <a:xfrm>
            <a:off x="3047999" y="39481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dirty="0"/>
              <a:t>You may contact me at:</a:t>
            </a:r>
          </a:p>
          <a:p>
            <a:pPr algn="ctr"/>
            <a:r>
              <a:rPr lang="en-US" sz="3600" dirty="0"/>
              <a:t>steve.mcdonald@tufts.edu</a:t>
            </a:r>
          </a:p>
        </p:txBody>
      </p:sp>
    </p:spTree>
    <p:extLst>
      <p:ext uri="{BB962C8B-B14F-4D97-AF65-F5344CB8AC3E}">
        <p14:creationId xmlns:p14="http://schemas.microsoft.com/office/powerpoint/2010/main" val="146616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165FD6-E47A-4F3A-9D57-853AEA62E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0" y="762146"/>
            <a:ext cx="9206161" cy="488577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7F5D302-38DF-4156-AFCE-277E1745AC35}"/>
              </a:ext>
            </a:extLst>
          </p:cNvPr>
          <p:cNvSpPr/>
          <p:nvPr/>
        </p:nvSpPr>
        <p:spPr>
          <a:xfrm>
            <a:off x="5275151" y="4230306"/>
            <a:ext cx="4664990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71349E-7D54-45B5-80EC-13C84D2FFD47}"/>
              </a:ext>
            </a:extLst>
          </p:cNvPr>
          <p:cNvSpPr/>
          <p:nvPr/>
        </p:nvSpPr>
        <p:spPr>
          <a:xfrm>
            <a:off x="641302" y="4770754"/>
            <a:ext cx="54546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Enhance a record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Metadata Editor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C549DC3-0806-412D-A76E-558EC034661F}"/>
              </a:ext>
            </a:extLst>
          </p:cNvPr>
          <p:cNvSpPr/>
          <p:nvPr/>
        </p:nvSpPr>
        <p:spPr>
          <a:xfrm>
            <a:off x="3811870" y="544439"/>
            <a:ext cx="455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Processes can…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1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893080-7338-4BA1-9652-823E70925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5" y="913065"/>
            <a:ext cx="11100370" cy="360063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7933A3A7-10E4-4972-ACF4-D7FF7D4257F4}"/>
              </a:ext>
            </a:extLst>
          </p:cNvPr>
          <p:cNvSpPr/>
          <p:nvPr/>
        </p:nvSpPr>
        <p:spPr>
          <a:xfrm>
            <a:off x="6095999" y="3269974"/>
            <a:ext cx="5830957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E04E42-3556-4FA1-9860-6484BECE1E1A}"/>
              </a:ext>
            </a:extLst>
          </p:cNvPr>
          <p:cNvSpPr/>
          <p:nvPr/>
        </p:nvSpPr>
        <p:spPr>
          <a:xfrm>
            <a:off x="993098" y="4190609"/>
            <a:ext cx="84984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Normalize records imported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 Search External Resources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375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06A5F-F82F-469A-9F06-E92EFBFEF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8" y="2808316"/>
            <a:ext cx="11707023" cy="35494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2E6B2B-F4D3-4D84-8E83-CF4402B088B1}"/>
              </a:ext>
            </a:extLst>
          </p:cNvPr>
          <p:cNvSpPr/>
          <p:nvPr/>
        </p:nvSpPr>
        <p:spPr>
          <a:xfrm>
            <a:off x="1090815" y="500267"/>
            <a:ext cx="100103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Modify records exported into Alma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through an integration profile</a:t>
            </a:r>
          </a:p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(e.g. OCLC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Connexion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FCCC6BD-F925-4725-9F26-5AF49C79020D}"/>
              </a:ext>
            </a:extLst>
          </p:cNvPr>
          <p:cNvSpPr/>
          <p:nvPr/>
        </p:nvSpPr>
        <p:spPr>
          <a:xfrm>
            <a:off x="0" y="4583024"/>
            <a:ext cx="6592170" cy="6199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8659B3-2EBE-479D-B884-84E83CAB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4" y="595804"/>
            <a:ext cx="10141471" cy="46166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D223447-B282-43F5-8FCD-6AD8C90F0669}"/>
              </a:ext>
            </a:extLst>
          </p:cNvPr>
          <p:cNvSpPr/>
          <p:nvPr/>
        </p:nvSpPr>
        <p:spPr>
          <a:xfrm>
            <a:off x="3107164" y="5103674"/>
            <a:ext cx="57077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Run as a job on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set of bib records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A8162BF-DFA0-48B2-A5E6-EF3469077CE2}"/>
              </a:ext>
            </a:extLst>
          </p:cNvPr>
          <p:cNvSpPr/>
          <p:nvPr/>
        </p:nvSpPr>
        <p:spPr>
          <a:xfrm>
            <a:off x="755373" y="1933229"/>
            <a:ext cx="10411361" cy="327926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6EEA96F-42CD-41A5-B499-AEBFC34B1D36}"/>
              </a:ext>
            </a:extLst>
          </p:cNvPr>
          <p:cNvSpPr/>
          <p:nvPr/>
        </p:nvSpPr>
        <p:spPr>
          <a:xfrm>
            <a:off x="1025264" y="1470992"/>
            <a:ext cx="2751606" cy="5933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2102</TotalTime>
  <Words>1966</Words>
  <Application>Microsoft Office PowerPoint</Application>
  <PresentationFormat>Widescreen</PresentationFormat>
  <Paragraphs>271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HOW TO WRITE ALMA NORMALIZATION RULES</vt:lpstr>
      <vt:lpstr>Goals of This Presentation</vt:lpstr>
      <vt:lpstr>What Are Normalization Rules</vt:lpstr>
      <vt:lpstr>DEFINITION: Rules, Files, and Processes</vt:lpstr>
      <vt:lpstr>Why are Normalization Rules and Processes Important? How Can They Be 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Normalization Processes</vt:lpstr>
      <vt:lpstr>PowerPoint Presentation</vt:lpstr>
      <vt:lpstr>PowerPoint Presentation</vt:lpstr>
      <vt:lpstr>PowerPoint Presentation</vt:lpstr>
      <vt:lpstr>TIP: Duplicating is sometimes easier</vt:lpstr>
      <vt:lpstr>PowerPoint Presentation</vt:lpstr>
      <vt:lpstr>PowerPoint Presentation</vt:lpstr>
      <vt:lpstr>PowerPoint Presentation</vt:lpstr>
      <vt:lpstr>PowerPoint Presentation</vt:lpstr>
      <vt:lpstr>Testing the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TIP:  Edit the MARC Record for Testing</vt:lpstr>
      <vt:lpstr>TIP:  Test in the Sandbox</vt:lpstr>
      <vt:lpstr>Basic Syntax of Normalization Rules</vt:lpstr>
      <vt:lpstr>PowerPoint Presentation</vt:lpstr>
      <vt:lpstr>PowerPoint Presentation</vt:lpstr>
      <vt:lpstr>PowerPoint Presentation</vt:lpstr>
      <vt:lpstr>PowerPoint Presentation</vt:lpstr>
      <vt:lpstr>Writing Normalization Rules</vt:lpstr>
      <vt:lpstr>TIP:  Add White Space</vt:lpstr>
      <vt:lpstr>TIP:  Add Comments</vt:lpstr>
      <vt:lpstr>PowerPoint Presentation</vt:lpstr>
      <vt:lpstr>Some Common Normalization Actions</vt:lpstr>
      <vt:lpstr>Specifying Fields, Subfields, Control Fields</vt:lpstr>
      <vt:lpstr>Conditional Clauses</vt:lpstr>
      <vt:lpstr>Examples of Conditions</vt:lpstr>
      <vt:lpstr>Conditions at the Record Level</vt:lpstr>
      <vt:lpstr>Conditions at the Action Level</vt:lpstr>
      <vt:lpstr>Wildcards and Special Characters</vt:lpstr>
      <vt:lpstr>Normalization Rules in the Community</vt:lpstr>
      <vt:lpstr>General Advice</vt:lpstr>
      <vt:lpstr>Alma Knowledge Base 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Steve McDonald</dc:creator>
  <cp:lastModifiedBy>Cathy Wolford</cp:lastModifiedBy>
  <cp:revision>8</cp:revision>
  <dcterms:created xsi:type="dcterms:W3CDTF">2018-03-04T16:12:48Z</dcterms:created>
  <dcterms:modified xsi:type="dcterms:W3CDTF">2018-06-04T15:38:51Z</dcterms:modified>
</cp:coreProperties>
</file>