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334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6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43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44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79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42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94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17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850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312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00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16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98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881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163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089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6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468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377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457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403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28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9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16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142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042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829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989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3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05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24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03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25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0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31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lma/integrations/user-management/sis/syn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90Integrations_with_External_Systems/030Resource_Management/050Upload_Electronic_Holdings_from_Elsevi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to Other Systems 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Walter Komorowski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Head of Library Systems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Williams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ELUNA 2018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- IDP Profile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$IDP_HOME/conf/attribute-filter.xml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&lt;!-- ExLibris Alma --&gt;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&lt;AttributeFilterPolicy id="alma"&gt;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&lt;PolicyRequirementRule xsi:type="Requester" value="https://na02.alma.exlibrisgroup.com/mng/login" /&gt;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&lt;AttributeRule attributeID="eduPersonScopedAffiliation"&gt;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&lt;PermitValueRule xsi:type="ANY" /&gt;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&lt;/AttributeRule&gt;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&lt;AttributeRule attributeID="employeeNumber"&gt;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&lt;PermitValueRule xsi:type="ANY" /&gt;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&lt;/AttributeRule&gt;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&lt;/AttributeFilterPolicy&gt;</a:t>
            </a:r>
            <a:br>
              <a:rPr lang="en" sz="9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9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- Good and Bad and Other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Reliability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Expanded beyond Alma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OIT limits to Williams users and does not create off campus accounts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Google apps for education allow  two factor;  idp alternative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Fulfilment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 Integration Profile - - 2 methods - sync and import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get faculty/staff and a student  patron file from peoplesoft every night</a:t>
            </a:r>
            <a:endParaRPr/>
          </a:p>
          <a:p>
            <a:pPr marL="457200" lvl="0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Started with students and faculty and staff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Added research associates, etc.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Added emeritus faculty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Adding spouses  - anyone with benefits is in peoplesoft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file is an XML that has been compressed into a zip file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https://developers.exlibrisgroup.com/alma/integrations/user-management/sis/synch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Fulfilment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load report regularly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" y="0"/>
            <a:ext cx="9105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Fulfilment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load reports regularly. It will complete with errors and some records will not be updated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Biggest problem is that people go in and out of statuses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Does not load two records from the same load with the same ID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Expire seniors/graduates on 5/25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Move seniors with materials to a new patron group - seniors with books which is part of the credits integration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Analytic to look at external users that have not been updating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Fulfilment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Check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for each self checkout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STunnel - we have it running on the self check - self-signed certificate that allows encrypted information to flow between Alma and the self check out - SSL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Integration profile - you upload the the certificate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https://developers.exlibrisgroup.com/alma/integrations/selfcheck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Nightly output to accounts payable. 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Majority of our invoices are EDI - YBP self checkout, EBSCO, Wiley, etc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Output to sftp server and a cron job triggers a copy to a second server, a program in Peoplesoft then pulls the file from that second server into people soft for processing.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We have not been able to get payment information imported back into the system - the identifier does not travel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We still need to send over paper versions of the vouchers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4275"/>
            <a:ext cx="9144000" cy="46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Bursar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all charges over $5 and all credits as 2 separate files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Previously we only output once at the end of the semester as an excel file.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Bursar triggers copying of the file which transforms into a tsv/excel that is brought into PeopleSoft and added to turn bills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Problem:</a:t>
            </a:r>
            <a:endParaRPr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many charges - needed to change policies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</a:t>
            </a:r>
            <a:endParaRPr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Elimination of fines - reimbursement of fines		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OCLC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200" y="1961525"/>
            <a:ext cx="2791588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	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Williams - 2100 students 40 graduate students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Highly Competitive Liberal Arts College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Massachusetts - a stone’s throw of Vermont and New York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Part of the Boston Library Consortium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Millennium for over 25  years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163" y="22855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OCLC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difficult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OCLC was switching to the new Collection manager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Takes weeks to  set up and have profile approve at OCLC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Takes several more weeks after submitting first file for first report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Things seem to work, but then …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swear something changed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OCLC was adding our records to different OCLC numbers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OCLC</a:t>
            </a: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Set up match on OCLC # only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FTP Original Records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Elsevier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already had automatic holdings set up for Elsevier in SFX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set up an integration profile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need a token from Elsevier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Every weekend our holding update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https://knowledge.exlibrisgroup.com/Alma/Product_Documentation/010Alma_Online_Help_(English)/090Integrations_with_External_Systems/030Resource_Management/050Upload_Electronic_Holdings_from_Elsevier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Occasional glitches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OVID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set up an integration profile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need an OVID account ID that you put in the URL of the integration profile 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https://Charlotte.ovid.com:8443/OrionAPI/rest/Reporting/KBARTHoldings/</a:t>
            </a:r>
            <a:r>
              <a:rPr lang="en" sz="105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&lt;Ovid group name&gt;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?UserName=</a:t>
            </a:r>
            <a:r>
              <a:rPr lang="en" sz="105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&lt;user name&gt;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&amp;Password=</a:t>
            </a:r>
            <a:r>
              <a:rPr lang="en" sz="105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&lt;password&gt;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https://knowledge.exlibrisgroup.com/Alma/Product_Documentation/010Alma_Online_Help_(English)/090Integrations_with_External_Systems/030Resource_Management/045Importing_Ovid_Portfolios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Preprints are not represented in holdings; closed holdings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RapidILL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Profiles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Books, journals, and media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 we are having is job does not complete - BLC maybe scheduling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https://developers.exlibrisgroup.com/blog/Alma-RAPID-OAI-Setup-and-Configuration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ILLiad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Millennium we used ArticleReach system - INNReach for articles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had ILLusername use in ISO email request as part of our patron downloads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that as part of our AdditionID  login name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Setup in Resource Sharing Partners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Fullfillment Configuration| Resource Sharing Library | Create Temporary Items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https://prometheus.atlas-sys.com/display/ILLiadAddons/ILLiad+ALMA+NCIP+Client+Addon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https://developers.exlibrisgroup.com/blog/ILLiad-add-on-for-NCIP-based-integration-Alma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wanted currency and automation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III</a:t>
            </a:r>
            <a:endParaRPr sz="1800"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Patron authentication via barcodes; staff via local usernames/passwords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ILLiad authentication by user created username/ password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Patron data load once a year - students only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Weekly output to Financial office (Accounts Payable)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Once a semester output to Bursar’s Office via excel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Cataloging and LHRs via Connexion client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SFX - update of Elsevier, but MARC records separate via SerialsSolutions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integrations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Z39.50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Google Scholar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975" y="1386525"/>
            <a:ext cx="6440550" cy="31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achieved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Alma</a:t>
            </a:r>
            <a:endParaRPr sz="1800"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Patron and staff authentication via Shibboleth using Williams login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Now use for everything including ILLiad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Patron data updated nightly - students; faculty;staff; others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Nightly output to Financial office (Accounts Payable)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Nightly output of fines and credits to Bursar Office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Holdings (symbol) set in nightly jobs for OCLC; export and ftp of original cataloging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Update of Elsevier and Ovid holdings weekly (E-book Central also possible)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ILLiad integration with fulfillment for borrowed items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lost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Troubleshooting was easier in old system, e.g., we had access to patron barcode and their password was last name</a:t>
            </a:r>
            <a:endParaRPr sz="18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Lost control of some customizations in order to make automation smoother, e.g., reviewing student fines and fees before they went to the Bursar’s Office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SFX is/was a more customizable resolver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really happened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processes are automated; most run smoothly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Frustration in setting up some  systems - unexpected results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were surprised frequently, but there usually was light at the end of the process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found we had to change both procedures and policies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need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Integration Profile</a:t>
            </a:r>
            <a:endParaRPr/>
          </a:p>
          <a:p>
            <a: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Local server - ours is divided between from Williams and from Alma - waystation</a:t>
            </a:r>
            <a:endParaRPr/>
          </a:p>
          <a:p>
            <a: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Access from off campus is strictly controlled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Good working relationship with your IT staff - clearly define your objectives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Someone who understands the local campus software environment - we are a peoplesoft site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Programmers who can transform mostly XML into formats usable by other systems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Resources on the developer’s network</a:t>
            </a:r>
            <a:endParaRPr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Patience</a:t>
            </a:r>
            <a:endParaRPr/>
          </a:p>
          <a:p>
            <a:pPr marL="3200400" lvl="0" indent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/>
              <a:t>LETS TALK SPECIFICS ----</a:t>
            </a:r>
            <a:endParaRPr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- Shibboleth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Williams joined Incommon Federation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 recommendation - get Shib working with other resources first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do not have discovery turned on  within our InCommon profile- we create a unique idp entry for each resource.  I attempt a login in after setting it up with a provider  - release attributes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started with JSTOR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- What is required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- Shibboleth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SAML integration profile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Certificate and files on ALMA server side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IDP profile  that determine what to share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https://developers.exlibrisgroup.com/alma/integrations/user-management/authentication/inst_idp/saml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On-screen Show (16:9)</PresentationFormat>
  <Paragraphs>167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Raleway</vt:lpstr>
      <vt:lpstr>Verdana</vt:lpstr>
      <vt:lpstr>Courier New</vt:lpstr>
      <vt:lpstr>Lato</vt:lpstr>
      <vt:lpstr>Streamline</vt:lpstr>
      <vt:lpstr>Connecting to Other Systems </vt:lpstr>
      <vt:lpstr>Who we are  </vt:lpstr>
      <vt:lpstr>We wanted currency and automation</vt:lpstr>
      <vt:lpstr>What we achieved</vt:lpstr>
      <vt:lpstr>What we lost</vt:lpstr>
      <vt:lpstr>What really happened</vt:lpstr>
      <vt:lpstr>What you need</vt:lpstr>
      <vt:lpstr>Authentication</vt:lpstr>
      <vt:lpstr>Authentication - What is required</vt:lpstr>
      <vt:lpstr>Authentication - IDP Profile</vt:lpstr>
      <vt:lpstr>SAML - Good and Bad and Other</vt:lpstr>
      <vt:lpstr>Fulfilment</vt:lpstr>
      <vt:lpstr>Fulfilment</vt:lpstr>
      <vt:lpstr>Fulfilment</vt:lpstr>
      <vt:lpstr>Fulfilment</vt:lpstr>
      <vt:lpstr>Financial</vt:lpstr>
      <vt:lpstr>PowerPoint Presentation</vt:lpstr>
      <vt:lpstr>Bursar</vt:lpstr>
      <vt:lpstr>OCLC</vt:lpstr>
      <vt:lpstr>OCLC</vt:lpstr>
      <vt:lpstr>OCLC</vt:lpstr>
      <vt:lpstr>Elsevier</vt:lpstr>
      <vt:lpstr>OVID</vt:lpstr>
      <vt:lpstr>RapidILL</vt:lpstr>
      <vt:lpstr>PowerPoint Presentation</vt:lpstr>
      <vt:lpstr>PowerPoint Presentation</vt:lpstr>
      <vt:lpstr>PowerPoint Presentation</vt:lpstr>
      <vt:lpstr>ILLiad</vt:lpstr>
      <vt:lpstr>PowerPoint Presentation</vt:lpstr>
      <vt:lpstr>PowerPoint Presentation</vt:lpstr>
      <vt:lpstr>PowerPoint Presentation</vt:lpstr>
      <vt:lpstr>PowerPoint Presentation</vt:lpstr>
      <vt:lpstr>Other integrations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Other Systems </dc:title>
  <dc:creator>Cathy Wolford</dc:creator>
  <cp:lastModifiedBy>Cathy Wolford</cp:lastModifiedBy>
  <cp:revision>1</cp:revision>
  <dcterms:modified xsi:type="dcterms:W3CDTF">2018-06-04T15:53:09Z</dcterms:modified>
</cp:coreProperties>
</file>